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4" r:id="rId5"/>
    <p:sldMasterId id="2147483744" r:id="rId6"/>
  </p:sldMasterIdLst>
  <p:notesMasterIdLst>
    <p:notesMasterId r:id="rId17"/>
  </p:notesMasterIdLst>
  <p:handoutMasterIdLst>
    <p:handoutMasterId r:id="rId18"/>
  </p:handoutMasterIdLst>
  <p:sldIdLst>
    <p:sldId id="387" r:id="rId7"/>
    <p:sldId id="2010" r:id="rId8"/>
    <p:sldId id="343" r:id="rId9"/>
    <p:sldId id="342" r:id="rId10"/>
    <p:sldId id="2095" r:id="rId11"/>
    <p:sldId id="2096" r:id="rId12"/>
    <p:sldId id="2097" r:id="rId13"/>
    <p:sldId id="2098" r:id="rId14"/>
    <p:sldId id="2099" r:id="rId15"/>
    <p:sldId id="34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NO" id="{746B5433-FC8D-4B40-97C6-921DE498BBA9}">
          <p14:sldIdLst>
            <p14:sldId id="387"/>
            <p14:sldId id="2010"/>
            <p14:sldId id="343"/>
            <p14:sldId id="342"/>
            <p14:sldId id="2095"/>
            <p14:sldId id="2096"/>
            <p14:sldId id="2097"/>
            <p14:sldId id="2098"/>
            <p14:sldId id="2099"/>
            <p14:sldId id="3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B0E98C-8F0B-DDFA-BF63-3D07E26C2C03}" name="Berding, M. (Marije)" initials="BM(" userId="S::marije.berding@tno.nl::b548ea8c-9f07-40de-8c05-0f4e88f91b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siree van den Berg" initials="DvdB" lastIdx="14" clrIdx="6">
    <p:extLst>
      <p:ext uri="{19B8F6BF-5375-455C-9EA6-DF929625EA0E}">
        <p15:presenceInfo xmlns:p15="http://schemas.microsoft.com/office/powerpoint/2012/main" userId="S::desiree@pptsolutions.nl::64febbdd-3b31-4005-8397-21e42eb5b8bd" providerId="AD"/>
      </p:ext>
    </p:extLst>
  </p:cmAuthor>
  <p:cmAuthor id="1" name="Jelle de Korte" initials="JdK" lastIdx="1" clrIdx="0">
    <p:extLst>
      <p:ext uri="{19B8F6BF-5375-455C-9EA6-DF929625EA0E}">
        <p15:presenceInfo xmlns:p15="http://schemas.microsoft.com/office/powerpoint/2012/main" userId="Jelle de Korte" providerId="None"/>
      </p:ext>
    </p:extLst>
  </p:cmAuthor>
  <p:cmAuthor id="8" name="Berding, M. (Marije)" initials="BM(" lastIdx="19" clrIdx="7">
    <p:extLst>
      <p:ext uri="{19B8F6BF-5375-455C-9EA6-DF929625EA0E}">
        <p15:presenceInfo xmlns:p15="http://schemas.microsoft.com/office/powerpoint/2012/main" userId="S::marije.berding@tno.nl::b548ea8c-9f07-40de-8c05-0f4e88f91b25" providerId="AD"/>
      </p:ext>
    </p:extLst>
  </p:cmAuthor>
  <p:cmAuthor id="2" name="Martyna Dziarnowska" initials="MD" lastIdx="16" clrIdx="1">
    <p:extLst>
      <p:ext uri="{19B8F6BF-5375-455C-9EA6-DF929625EA0E}">
        <p15:presenceInfo xmlns:p15="http://schemas.microsoft.com/office/powerpoint/2012/main" userId="S::martyna@pptsolutions.nl::86dfe841-816e-4f6c-a274-8b345ffb85d3" providerId="AD"/>
      </p:ext>
    </p:extLst>
  </p:cmAuthor>
  <p:cmAuthor id="9" name="Everts, P.E. (Paulien)" initials="EP(" lastIdx="12" clrIdx="8">
    <p:extLst>
      <p:ext uri="{19B8F6BF-5375-455C-9EA6-DF929625EA0E}">
        <p15:presenceInfo xmlns:p15="http://schemas.microsoft.com/office/powerpoint/2012/main" userId="S::paulien.everts@tno.nl::ef22cb27-2bbd-4e3e-bb7f-27758d75ed3a" providerId="AD"/>
      </p:ext>
    </p:extLst>
  </p:cmAuthor>
  <p:cmAuthor id="3" name="Sera de Vries" initials="SdV" lastIdx="1" clrIdx="2">
    <p:extLst>
      <p:ext uri="{19B8F6BF-5375-455C-9EA6-DF929625EA0E}">
        <p15:presenceInfo xmlns:p15="http://schemas.microsoft.com/office/powerpoint/2012/main" userId="S::sera@pptsolutions.nl::3303f409-83b3-4a68-9145-6c8f86f24839" providerId="AD"/>
      </p:ext>
    </p:extLst>
  </p:cmAuthor>
  <p:cmAuthor id="4" name="Jiska de Ridder" initials="JdR" lastIdx="18" clrIdx="3">
    <p:extLst>
      <p:ext uri="{19B8F6BF-5375-455C-9EA6-DF929625EA0E}">
        <p15:presenceInfo xmlns:p15="http://schemas.microsoft.com/office/powerpoint/2012/main" userId="S::Jiska@pptsolutions.nl::192712f2-a7f1-44ba-8ec8-25df3178e6f1" providerId="AD"/>
      </p:ext>
    </p:extLst>
  </p:cmAuthor>
  <p:cmAuthor id="5" name="Poots, J. (Jeroen)" initials="PJ(" lastIdx="18" clrIdx="4">
    <p:extLst>
      <p:ext uri="{19B8F6BF-5375-455C-9EA6-DF929625EA0E}">
        <p15:presenceInfo xmlns:p15="http://schemas.microsoft.com/office/powerpoint/2012/main" userId="S::jeroen.poots@tno.nl::89bca92d-4945-4aba-b321-a958240e9b4f" providerId="AD"/>
      </p:ext>
    </p:extLst>
  </p:cmAuthor>
  <p:cmAuthor id="6" name="Marlies Bredie" initials="MB" lastIdx="36" clrIdx="5">
    <p:extLst>
      <p:ext uri="{19B8F6BF-5375-455C-9EA6-DF929625EA0E}">
        <p15:presenceInfo xmlns:p15="http://schemas.microsoft.com/office/powerpoint/2012/main" userId="S::marlies@pptsolutions.nl::f210dbe7-1aa1-4d9f-a0f7-395e4e5eb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84"/>
    <a:srgbClr val="F0F3FA"/>
    <a:srgbClr val="FEF1E7"/>
    <a:srgbClr val="123EB7"/>
    <a:srgbClr val="B9C7E8"/>
    <a:srgbClr val="8D70CC"/>
    <a:srgbClr val="F5C814"/>
    <a:srgbClr val="2D4BA0"/>
    <a:srgbClr val="2626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5BC86-09EA-47AA-9E6D-3720EB6139B8}" v="4" dt="2024-07-03T13:40:53.0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8" autoAdjust="0"/>
    <p:restoredTop sz="82494" autoAdjust="0"/>
  </p:normalViewPr>
  <p:slideViewPr>
    <p:cSldViewPr snapToGrid="0">
      <p:cViewPr varScale="1">
        <p:scale>
          <a:sx n="138" d="100"/>
          <a:sy n="138" d="100"/>
        </p:scale>
        <p:origin x="3426" y="576"/>
      </p:cViewPr>
      <p:guideLst/>
    </p:cSldViewPr>
  </p:slideViewPr>
  <p:notesTextViewPr>
    <p:cViewPr>
      <p:scale>
        <a:sx n="3" d="2"/>
        <a:sy n="3" d="2"/>
      </p:scale>
      <p:origin x="0" y="0"/>
    </p:cViewPr>
  </p:notesTextViewPr>
  <p:notesViewPr>
    <p:cSldViewPr snapToGrid="0" showGuides="1">
      <p:cViewPr varScale="1">
        <p:scale>
          <a:sx n="80" d="100"/>
          <a:sy n="80" d="100"/>
        </p:scale>
        <p:origin x="24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24" Type="http://schemas.microsoft.com/office/2015/10/relationships/revisionInfo" Target="revisionInfo.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B4EA9E2-9158-7974-DCAC-25A19B242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68F33D8-9CA6-B57C-1DD5-00F8C6491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48E47F-2544-4308-8758-CCD794612ABE}" type="datetimeFigureOut">
              <a:rPr lang="nl-NL" smtClean="0"/>
              <a:t>3-7-2024</a:t>
            </a:fld>
            <a:endParaRPr lang="nl-NL"/>
          </a:p>
        </p:txBody>
      </p:sp>
      <p:sp>
        <p:nvSpPr>
          <p:cNvPr id="4" name="Tijdelijke aanduiding voor voettekst 3">
            <a:extLst>
              <a:ext uri="{FF2B5EF4-FFF2-40B4-BE49-F238E27FC236}">
                <a16:creationId xmlns:a16="http://schemas.microsoft.com/office/drawing/2014/main" id="{654095CB-6EA5-87F8-2163-A7CA9AD02A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717F887-E472-0A69-5C6A-EBEC56EEB0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6B602E-058C-4888-B9C8-661F1F5280E2}" type="slidenum">
              <a:rPr lang="nl-NL" smtClean="0"/>
              <a:t>‹#›</a:t>
            </a:fld>
            <a:endParaRPr lang="nl-NL"/>
          </a:p>
        </p:txBody>
      </p:sp>
    </p:spTree>
    <p:extLst>
      <p:ext uri="{BB962C8B-B14F-4D97-AF65-F5344CB8AC3E}">
        <p14:creationId xmlns:p14="http://schemas.microsoft.com/office/powerpoint/2010/main" val="2734179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nl-NL" smtClean="0"/>
              <a:t>3-7-2024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nl-NL" smtClean="0"/>
              <a:t>‹#›</a:t>
            </a:fld>
            <a:endParaRPr lang="nl-NL" dirty="0"/>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Waarom</a:t>
            </a:r>
            <a:r>
              <a:rPr lang="en-GB" dirty="0"/>
              <a:t> </a:t>
            </a:r>
            <a:r>
              <a:rPr lang="en-GB" dirty="0" err="1"/>
              <a:t>moeten</a:t>
            </a:r>
            <a:r>
              <a:rPr lang="en-GB" dirty="0"/>
              <a:t> we het </a:t>
            </a:r>
            <a:r>
              <a:rPr lang="en-GB" dirty="0" err="1"/>
              <a:t>hebben</a:t>
            </a:r>
            <a:r>
              <a:rPr lang="en-GB" dirty="0"/>
              <a:t> over </a:t>
            </a:r>
            <a:r>
              <a:rPr lang="en-GB" dirty="0" err="1"/>
              <a:t>rechtvaardigheid</a:t>
            </a:r>
            <a:r>
              <a:rPr lang="en-GB" dirty="0"/>
              <a:t>?</a:t>
            </a:r>
          </a:p>
          <a:p>
            <a:endParaRPr lang="en-GB" dirty="0"/>
          </a:p>
          <a:p>
            <a:r>
              <a:rPr lang="en-GB" dirty="0" err="1"/>
              <a:t>Onderzoek</a:t>
            </a:r>
            <a:r>
              <a:rPr lang="en-GB" dirty="0"/>
              <a:t> </a:t>
            </a:r>
            <a:r>
              <a:rPr lang="en-GB" dirty="0" err="1"/>
              <a:t>laat</a:t>
            </a:r>
            <a:r>
              <a:rPr lang="en-GB" dirty="0"/>
              <a:t> </a:t>
            </a:r>
            <a:r>
              <a:rPr lang="en-GB" dirty="0" err="1"/>
              <a:t>dat</a:t>
            </a:r>
            <a:r>
              <a:rPr lang="en-GB" dirty="0"/>
              <a:t> </a:t>
            </a:r>
            <a:r>
              <a:rPr lang="en-GB" dirty="0" err="1"/>
              <a:t>zien</a:t>
            </a:r>
            <a:r>
              <a:rPr lang="en-GB" dirty="0"/>
              <a:t>, </a:t>
            </a:r>
            <a:r>
              <a:rPr lang="en-GB" dirty="0" err="1"/>
              <a:t>bijvoorbeeld</a:t>
            </a:r>
            <a:r>
              <a:rPr lang="en-GB" dirty="0"/>
              <a:t> </a:t>
            </a:r>
            <a:r>
              <a:rPr lang="en-GB" dirty="0" err="1"/>
              <a:t>een</a:t>
            </a:r>
            <a:r>
              <a:rPr lang="en-GB" dirty="0"/>
              <a:t> </a:t>
            </a:r>
            <a:r>
              <a:rPr lang="en-GB" dirty="0" err="1"/>
              <a:t>studie</a:t>
            </a:r>
            <a:r>
              <a:rPr lang="en-GB" dirty="0"/>
              <a:t> van TNO </a:t>
            </a:r>
            <a:r>
              <a:rPr lang="en-GB" dirty="0" err="1"/>
              <a:t>uit</a:t>
            </a:r>
            <a:r>
              <a:rPr lang="en-GB" dirty="0"/>
              <a:t> 2020. </a:t>
            </a:r>
            <a:r>
              <a:rPr lang="en-GB" dirty="0" err="1"/>
              <a:t>Mensen</a:t>
            </a:r>
            <a:r>
              <a:rPr lang="en-GB" dirty="0"/>
              <a:t> </a:t>
            </a:r>
            <a:r>
              <a:rPr lang="en-GB" dirty="0" err="1"/>
              <a:t>krijgen</a:t>
            </a:r>
            <a:r>
              <a:rPr lang="en-GB" dirty="0"/>
              <a:t> </a:t>
            </a:r>
            <a:r>
              <a:rPr lang="en-GB" dirty="0" err="1"/>
              <a:t>klimaatmaatregels</a:t>
            </a:r>
            <a:r>
              <a:rPr lang="en-GB" dirty="0"/>
              <a:t> </a:t>
            </a:r>
            <a:r>
              <a:rPr lang="en-GB" dirty="0" err="1"/>
              <a:t>voorgelegd</a:t>
            </a:r>
            <a:r>
              <a:rPr lang="en-GB" dirty="0"/>
              <a:t>. </a:t>
            </a:r>
            <a:r>
              <a:rPr lang="en-GB" dirty="0" err="1"/>
              <a:t>Dit</a:t>
            </a:r>
            <a:r>
              <a:rPr lang="en-GB" dirty="0"/>
              <a:t> </a:t>
            </a:r>
            <a:r>
              <a:rPr lang="en-GB" dirty="0" err="1"/>
              <a:t>onderzoek</a:t>
            </a:r>
            <a:r>
              <a:rPr lang="en-GB" dirty="0"/>
              <a:t> </a:t>
            </a:r>
            <a:r>
              <a:rPr lang="en-GB" dirty="0" err="1"/>
              <a:t>laat</a:t>
            </a:r>
            <a:r>
              <a:rPr lang="en-GB" dirty="0"/>
              <a:t> </a:t>
            </a:r>
            <a:r>
              <a:rPr lang="en-GB" dirty="0" err="1"/>
              <a:t>duidelijk</a:t>
            </a:r>
            <a:r>
              <a:rPr lang="en-GB" dirty="0"/>
              <a:t> </a:t>
            </a:r>
            <a:r>
              <a:rPr lang="en-GB" dirty="0" err="1"/>
              <a:t>zien</a:t>
            </a:r>
            <a:r>
              <a:rPr lang="en-GB" dirty="0"/>
              <a:t> </a:t>
            </a:r>
            <a:r>
              <a:rPr lang="en-GB" dirty="0" err="1"/>
              <a:t>dat</a:t>
            </a:r>
            <a:r>
              <a:rPr lang="en-GB" dirty="0"/>
              <a:t> </a:t>
            </a:r>
            <a:r>
              <a:rPr lang="en-GB" dirty="0" err="1"/>
              <a:t>eerlijkheid</a:t>
            </a:r>
            <a:r>
              <a:rPr lang="en-GB" dirty="0"/>
              <a:t> van de kosten de </a:t>
            </a:r>
            <a:r>
              <a:rPr lang="en-GB" dirty="0" err="1"/>
              <a:t>belangrijkste</a:t>
            </a:r>
            <a:r>
              <a:rPr lang="en-GB" dirty="0"/>
              <a:t> </a:t>
            </a:r>
            <a:r>
              <a:rPr lang="en-GB" dirty="0" err="1"/>
              <a:t>voorspeller</a:t>
            </a:r>
            <a:r>
              <a:rPr lang="en-GB" dirty="0"/>
              <a:t> is van </a:t>
            </a:r>
            <a:r>
              <a:rPr lang="en-GB" dirty="0" err="1"/>
              <a:t>steun</a:t>
            </a:r>
            <a:r>
              <a:rPr lang="en-GB" dirty="0"/>
              <a:t> </a:t>
            </a:r>
            <a:r>
              <a:rPr lang="en-GB" dirty="0" err="1"/>
              <a:t>voor</a:t>
            </a:r>
            <a:r>
              <a:rPr lang="en-GB" dirty="0"/>
              <a:t> </a:t>
            </a:r>
            <a:r>
              <a:rPr lang="en-GB" dirty="0" err="1"/>
              <a:t>een</a:t>
            </a:r>
            <a:r>
              <a:rPr lang="en-GB" dirty="0"/>
              <a:t> </a:t>
            </a:r>
            <a:r>
              <a:rPr lang="en-GB" dirty="0" err="1"/>
              <a:t>maatregel</a:t>
            </a:r>
            <a:endParaRPr lang="en-GB" dirty="0"/>
          </a:p>
          <a:p>
            <a:endParaRPr lang="en-GB" dirty="0"/>
          </a:p>
          <a:p>
            <a:r>
              <a:rPr lang="en-GB" dirty="0"/>
              <a:t>We </a:t>
            </a:r>
            <a:r>
              <a:rPr lang="en-GB" dirty="0" err="1"/>
              <a:t>hebben</a:t>
            </a:r>
            <a:r>
              <a:rPr lang="en-GB" dirty="0"/>
              <a:t> in het </a:t>
            </a:r>
            <a:r>
              <a:rPr lang="en-GB" dirty="0" err="1"/>
              <a:t>verleden</a:t>
            </a:r>
            <a:r>
              <a:rPr lang="en-GB" dirty="0"/>
              <a:t> </a:t>
            </a:r>
            <a:r>
              <a:rPr lang="en-GB" dirty="0" err="1"/>
              <a:t>ook</a:t>
            </a:r>
            <a:r>
              <a:rPr lang="en-GB" dirty="0"/>
              <a:t> </a:t>
            </a:r>
            <a:r>
              <a:rPr lang="en-GB" dirty="0" err="1"/>
              <a:t>gezien</a:t>
            </a:r>
            <a:r>
              <a:rPr lang="en-GB" dirty="0"/>
              <a:t> wat er </a:t>
            </a:r>
            <a:r>
              <a:rPr lang="en-GB" dirty="0" err="1"/>
              <a:t>kan</a:t>
            </a:r>
            <a:r>
              <a:rPr lang="en-GB" dirty="0"/>
              <a:t> </a:t>
            </a:r>
            <a:r>
              <a:rPr lang="en-GB" dirty="0" err="1"/>
              <a:t>gebeuren</a:t>
            </a:r>
            <a:r>
              <a:rPr lang="en-GB" dirty="0"/>
              <a:t>: gilet jaunes, </a:t>
            </a:r>
            <a:r>
              <a:rPr lang="en-GB" dirty="0" err="1"/>
              <a:t>dieseltaks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8C176B4-2F3E-4542-A88B-B482618D0CAA}" type="slidenum">
              <a:rPr lang="nl-NL" smtClean="0"/>
              <a:t>2</a:t>
            </a:fld>
            <a:endParaRPr lang="nl-NL" dirty="0"/>
          </a:p>
        </p:txBody>
      </p:sp>
    </p:spTree>
    <p:extLst>
      <p:ext uri="{BB962C8B-B14F-4D97-AF65-F5344CB8AC3E}">
        <p14:creationId xmlns:p14="http://schemas.microsoft.com/office/powerpoint/2010/main" val="25944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niet een manier om het te duiden – te breed</a:t>
            </a:r>
          </a:p>
          <a:p>
            <a:r>
              <a:rPr lang="nl-NL" dirty="0"/>
              <a:t>Hoe je kijkt, geeft oordeel over een principe, en daarnaast is het besluit altijd normatief: er is niet een rechtvaardige oplossing, echter afwegingen waar je voor kiest en hoe je het uitlegt</a:t>
            </a:r>
          </a:p>
        </p:txBody>
      </p:sp>
    </p:spTree>
    <p:extLst>
      <p:ext uri="{BB962C8B-B14F-4D97-AF65-F5344CB8AC3E}">
        <p14:creationId xmlns:p14="http://schemas.microsoft.com/office/powerpoint/2010/main" val="387750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t>
            </a:r>
            <a:r>
              <a:rPr lang="en-GB" dirty="0" err="1"/>
              <a:t>zijn</a:t>
            </a:r>
            <a:r>
              <a:rPr lang="en-GB" dirty="0"/>
              <a:t> die kosten dan?</a:t>
            </a:r>
          </a:p>
          <a:p>
            <a:r>
              <a:rPr lang="en-GB" dirty="0"/>
              <a:t>WRR rapport: in den brede</a:t>
            </a:r>
          </a:p>
          <a:p>
            <a:r>
              <a:rPr lang="en-GB" dirty="0" err="1"/>
              <a:t>Energietransitie</a:t>
            </a:r>
            <a:r>
              <a:rPr lang="en-GB" dirty="0"/>
              <a:t> </a:t>
            </a:r>
            <a:r>
              <a:rPr lang="en-GB" dirty="0" err="1"/>
              <a:t>valt</a:t>
            </a:r>
            <a:r>
              <a:rPr lang="en-GB" dirty="0"/>
              <a:t> </a:t>
            </a:r>
            <a:r>
              <a:rPr lang="en-GB" dirty="0" err="1"/>
              <a:t>binnen</a:t>
            </a:r>
            <a:r>
              <a:rPr lang="en-GB" dirty="0"/>
              <a:t> </a:t>
            </a:r>
            <a:r>
              <a:rPr lang="en-GB" dirty="0" err="1"/>
              <a:t>mitigatiekosten</a:t>
            </a:r>
            <a:endParaRPr lang="en-GB" dirty="0"/>
          </a:p>
          <a:p>
            <a:r>
              <a:rPr lang="en-GB" dirty="0" err="1"/>
              <a:t>Veel</a:t>
            </a:r>
            <a:r>
              <a:rPr lang="en-GB" dirty="0"/>
              <a:t> van de </a:t>
            </a:r>
            <a:r>
              <a:rPr lang="en-GB" dirty="0" err="1"/>
              <a:t>discussie</a:t>
            </a:r>
            <a:r>
              <a:rPr lang="en-GB" dirty="0"/>
              <a:t> </a:t>
            </a:r>
            <a:r>
              <a:rPr lang="en-GB" dirty="0" err="1"/>
              <a:t>richt</a:t>
            </a:r>
            <a:r>
              <a:rPr lang="en-GB" dirty="0"/>
              <a:t> </a:t>
            </a:r>
            <a:r>
              <a:rPr lang="en-GB" dirty="0" err="1"/>
              <a:t>zich</a:t>
            </a:r>
            <a:r>
              <a:rPr lang="en-GB" dirty="0"/>
              <a:t> nu op </a:t>
            </a:r>
            <a:r>
              <a:rPr lang="en-GB" dirty="0" err="1"/>
              <a:t>energiearmoede</a:t>
            </a:r>
            <a:r>
              <a:rPr lang="en-GB" dirty="0"/>
              <a:t>, </a:t>
            </a:r>
            <a:r>
              <a:rPr lang="en-GB" dirty="0" err="1"/>
              <a:t>dat</a:t>
            </a:r>
            <a:r>
              <a:rPr lang="en-GB" dirty="0"/>
              <a:t> is </a:t>
            </a:r>
            <a:r>
              <a:rPr lang="en-GB" dirty="0" err="1"/>
              <a:t>weer</a:t>
            </a:r>
            <a:r>
              <a:rPr lang="en-GB" dirty="0"/>
              <a:t> </a:t>
            </a:r>
            <a:r>
              <a:rPr lang="en-GB" dirty="0" err="1"/>
              <a:t>een</a:t>
            </a:r>
            <a:r>
              <a:rPr lang="en-GB" dirty="0"/>
              <a:t> </a:t>
            </a:r>
            <a:r>
              <a:rPr lang="en-GB" dirty="0" err="1"/>
              <a:t>vraagstuk</a:t>
            </a:r>
            <a:r>
              <a:rPr lang="en-GB" dirty="0"/>
              <a:t> </a:t>
            </a:r>
            <a:r>
              <a:rPr lang="en-GB" dirty="0" err="1"/>
              <a:t>binnen</a:t>
            </a:r>
            <a:r>
              <a:rPr lang="en-GB" dirty="0"/>
              <a:t> de </a:t>
            </a:r>
            <a:r>
              <a:rPr lang="en-GB" dirty="0" err="1"/>
              <a:t>energietransitie</a:t>
            </a:r>
            <a:r>
              <a:rPr lang="en-GB" dirty="0"/>
              <a:t>. De </a:t>
            </a:r>
            <a:r>
              <a:rPr lang="en-GB" dirty="0" err="1"/>
              <a:t>energietransitie</a:t>
            </a:r>
            <a:r>
              <a:rPr lang="en-GB" dirty="0"/>
              <a:t> </a:t>
            </a:r>
            <a:r>
              <a:rPr lang="en-GB" dirty="0" err="1"/>
              <a:t>gaat</a:t>
            </a:r>
            <a:r>
              <a:rPr lang="en-GB" dirty="0"/>
              <a:t> </a:t>
            </a:r>
            <a:r>
              <a:rPr lang="en-GB" dirty="0" err="1"/>
              <a:t>ook</a:t>
            </a:r>
            <a:r>
              <a:rPr lang="en-GB" dirty="0"/>
              <a:t> over de </a:t>
            </a:r>
            <a:r>
              <a:rPr lang="en-GB" dirty="0" err="1"/>
              <a:t>verduurzaming</a:t>
            </a:r>
            <a:r>
              <a:rPr lang="en-GB" dirty="0"/>
              <a:t> van de </a:t>
            </a:r>
            <a:r>
              <a:rPr lang="en-GB" dirty="0" err="1"/>
              <a:t>industrie</a:t>
            </a:r>
            <a:r>
              <a:rPr lang="en-GB" dirty="0"/>
              <a:t>, het </a:t>
            </a:r>
            <a:r>
              <a:rPr lang="en-GB" dirty="0" err="1"/>
              <a:t>stimuleren</a:t>
            </a:r>
            <a:r>
              <a:rPr lang="en-GB" dirty="0"/>
              <a:t> van </a:t>
            </a:r>
            <a:r>
              <a:rPr lang="en-GB" dirty="0" err="1"/>
              <a:t>lokale</a:t>
            </a:r>
            <a:r>
              <a:rPr lang="en-GB" dirty="0"/>
              <a:t> </a:t>
            </a:r>
            <a:r>
              <a:rPr lang="en-GB" dirty="0" err="1"/>
              <a:t>opwek</a:t>
            </a:r>
            <a:r>
              <a:rPr lang="en-GB" dirty="0"/>
              <a:t>. Binnen alle </a:t>
            </a:r>
            <a:r>
              <a:rPr lang="en-GB" dirty="0" err="1"/>
              <a:t>opgaven</a:t>
            </a:r>
            <a:r>
              <a:rPr lang="en-GB" dirty="0"/>
              <a:t> </a:t>
            </a:r>
            <a:r>
              <a:rPr lang="en-GB" dirty="0" err="1"/>
              <a:t>zitten</a:t>
            </a:r>
            <a:r>
              <a:rPr lang="en-GB" dirty="0"/>
              <a:t> </a:t>
            </a:r>
            <a:r>
              <a:rPr lang="en-GB" dirty="0" err="1"/>
              <a:t>verdelingsvraagstukken</a:t>
            </a:r>
            <a:r>
              <a:rPr lang="en-GB" dirty="0"/>
              <a:t>; hoe </a:t>
            </a:r>
            <a:r>
              <a:rPr lang="en-GB" dirty="0" err="1"/>
              <a:t>worden</a:t>
            </a:r>
            <a:r>
              <a:rPr lang="en-GB" dirty="0"/>
              <a:t> de kosten </a:t>
            </a:r>
            <a:r>
              <a:rPr lang="en-GB" dirty="0" err="1"/>
              <a:t>verdeeld</a:t>
            </a:r>
            <a:r>
              <a:rPr lang="en-GB" dirty="0"/>
              <a:t>?</a:t>
            </a:r>
          </a:p>
        </p:txBody>
      </p:sp>
      <p:sp>
        <p:nvSpPr>
          <p:cNvPr id="4" name="Slide Number Placeholder 3"/>
          <p:cNvSpPr>
            <a:spLocks noGrp="1"/>
          </p:cNvSpPr>
          <p:nvPr>
            <p:ph type="sldNum" sz="quarter" idx="5"/>
          </p:nvPr>
        </p:nvSpPr>
        <p:spPr/>
        <p:txBody>
          <a:bodyPr/>
          <a:lstStyle/>
          <a:p>
            <a:fld id="{48C176B4-2F3E-4542-A88B-B482618D0CAA}" type="slidenum">
              <a:rPr lang="nl-NL" smtClean="0"/>
              <a:t>5</a:t>
            </a:fld>
            <a:endParaRPr lang="nl-NL" dirty="0"/>
          </a:p>
        </p:txBody>
      </p:sp>
    </p:spTree>
    <p:extLst>
      <p:ext uri="{BB962C8B-B14F-4D97-AF65-F5344CB8AC3E}">
        <p14:creationId xmlns:p14="http://schemas.microsoft.com/office/powerpoint/2010/main" val="176489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Hoe </a:t>
            </a:r>
            <a:r>
              <a:rPr lang="en-GB" dirty="0" err="1"/>
              <a:t>kan</a:t>
            </a:r>
            <a:r>
              <a:rPr lang="en-GB" dirty="0"/>
              <a:t> je kosten dan </a:t>
            </a:r>
            <a:r>
              <a:rPr lang="en-GB" dirty="0" err="1"/>
              <a:t>verdelen</a:t>
            </a:r>
            <a:r>
              <a:rPr lang="en-GB" dirty="0"/>
              <a:t>? Wat </a:t>
            </a:r>
            <a:r>
              <a:rPr lang="en-GB" dirty="0" err="1"/>
              <a:t>zijn</a:t>
            </a:r>
            <a:r>
              <a:rPr lang="en-GB" dirty="0"/>
              <a:t> </a:t>
            </a:r>
            <a:r>
              <a:rPr lang="en-GB" dirty="0" err="1"/>
              <a:t>denkbare</a:t>
            </a:r>
            <a:r>
              <a:rPr lang="en-GB" dirty="0"/>
              <a:t> </a:t>
            </a:r>
            <a:r>
              <a:rPr lang="en-GB" dirty="0" err="1"/>
              <a:t>rechtvaardige</a:t>
            </a:r>
            <a:r>
              <a:rPr lang="en-GB" dirty="0"/>
              <a:t> </a:t>
            </a:r>
            <a:r>
              <a:rPr lang="en-GB" dirty="0" err="1"/>
              <a:t>verdelingen</a:t>
            </a:r>
            <a:r>
              <a:rPr lang="en-GB" dirty="0"/>
              <a:t>?</a:t>
            </a:r>
          </a:p>
          <a:p>
            <a:r>
              <a:rPr lang="en-GB" dirty="0"/>
              <a:t>De WRR </a:t>
            </a:r>
            <a:r>
              <a:rPr lang="en-GB" dirty="0" err="1"/>
              <a:t>identificieert</a:t>
            </a:r>
            <a:r>
              <a:rPr lang="en-GB" dirty="0"/>
              <a:t> 10 </a:t>
            </a:r>
            <a:r>
              <a:rPr lang="en-GB" dirty="0" err="1"/>
              <a:t>verschillende</a:t>
            </a:r>
            <a:r>
              <a:rPr lang="en-GB" dirty="0"/>
              <a:t> </a:t>
            </a:r>
            <a:r>
              <a:rPr lang="en-GB" dirty="0" err="1"/>
              <a:t>verdelingsprincipes</a:t>
            </a:r>
            <a:r>
              <a:rPr lang="en-GB" dirty="0"/>
              <a:t>, die </a:t>
            </a:r>
            <a:r>
              <a:rPr lang="en-GB" dirty="0" err="1"/>
              <a:t>onder</a:t>
            </a:r>
            <a:r>
              <a:rPr lang="en-GB" dirty="0"/>
              <a:t> </a:t>
            </a:r>
            <a:r>
              <a:rPr lang="en-GB" dirty="0" err="1"/>
              <a:t>te</a:t>
            </a:r>
            <a:r>
              <a:rPr lang="en-GB" dirty="0"/>
              <a:t> </a:t>
            </a:r>
            <a:r>
              <a:rPr lang="en-GB" dirty="0" err="1"/>
              <a:t>brengen</a:t>
            </a:r>
            <a:r>
              <a:rPr lang="en-GB" dirty="0"/>
              <a:t> </a:t>
            </a:r>
            <a:r>
              <a:rPr lang="en-GB" dirty="0" err="1"/>
              <a:t>zijn</a:t>
            </a:r>
            <a:r>
              <a:rPr lang="en-GB" dirty="0"/>
              <a:t> in 4 clusters, elk met </a:t>
            </a:r>
            <a:r>
              <a:rPr lang="en-GB" dirty="0" err="1"/>
              <a:t>een</a:t>
            </a:r>
            <a:r>
              <a:rPr lang="en-GB" dirty="0"/>
              <a:t> eigen focus.</a:t>
            </a:r>
          </a:p>
          <a:p>
            <a:pPr marL="228600" indent="-228600">
              <a:buAutoNum type="arabicPeriod"/>
            </a:pPr>
            <a:r>
              <a:rPr lang="en-GB" dirty="0" err="1"/>
              <a:t>Grootste</a:t>
            </a:r>
            <a:r>
              <a:rPr lang="en-GB" dirty="0"/>
              <a:t> nut. </a:t>
            </a:r>
            <a:r>
              <a:rPr lang="en-GB" dirty="0" err="1"/>
              <a:t>Uitkomst</a:t>
            </a:r>
            <a:r>
              <a:rPr lang="en-GB" dirty="0"/>
              <a:t> </a:t>
            </a:r>
            <a:r>
              <a:rPr lang="en-GB" dirty="0" err="1"/>
              <a:t>telt</a:t>
            </a:r>
            <a:r>
              <a:rPr lang="en-GB" dirty="0"/>
              <a:t>, in </a:t>
            </a:r>
            <a:r>
              <a:rPr lang="en-GB" dirty="0" err="1"/>
              <a:t>dit</a:t>
            </a:r>
            <a:r>
              <a:rPr lang="en-GB" dirty="0"/>
              <a:t> </a:t>
            </a:r>
            <a:r>
              <a:rPr lang="en-GB" dirty="0" err="1"/>
              <a:t>geval</a:t>
            </a:r>
            <a:r>
              <a:rPr lang="en-GB" dirty="0"/>
              <a:t>: CO2-reductive</a:t>
            </a:r>
          </a:p>
          <a:p>
            <a:pPr marL="228600" indent="-228600">
              <a:buAutoNum type="arabicPeriod"/>
            </a:pPr>
            <a:r>
              <a:rPr lang="en-GB" dirty="0" err="1"/>
              <a:t>Individuele</a:t>
            </a:r>
            <a:r>
              <a:rPr lang="en-GB" dirty="0"/>
              <a:t> </a:t>
            </a:r>
            <a:r>
              <a:rPr lang="en-GB" dirty="0" err="1"/>
              <a:t>rechten</a:t>
            </a:r>
            <a:r>
              <a:rPr lang="en-GB" dirty="0"/>
              <a:t> </a:t>
            </a:r>
            <a:r>
              <a:rPr lang="en-GB" dirty="0" err="1"/>
              <a:t>en</a:t>
            </a:r>
            <a:r>
              <a:rPr lang="en-GB" dirty="0"/>
              <a:t> </a:t>
            </a:r>
            <a:r>
              <a:rPr lang="en-GB" dirty="0" err="1"/>
              <a:t>vrijheden</a:t>
            </a:r>
            <a:r>
              <a:rPr lang="en-GB" dirty="0"/>
              <a:t>, </a:t>
            </a:r>
            <a:r>
              <a:rPr lang="en-GB" dirty="0" err="1"/>
              <a:t>gaat</a:t>
            </a:r>
            <a:r>
              <a:rPr lang="en-GB" dirty="0"/>
              <a:t> </a:t>
            </a:r>
            <a:r>
              <a:rPr lang="en-GB" dirty="0" err="1"/>
              <a:t>uit</a:t>
            </a:r>
            <a:r>
              <a:rPr lang="en-GB" dirty="0"/>
              <a:t> van het </a:t>
            </a:r>
            <a:r>
              <a:rPr lang="en-GB" dirty="0" err="1"/>
              <a:t>individu</a:t>
            </a:r>
            <a:r>
              <a:rPr lang="en-GB" dirty="0"/>
              <a:t> (</a:t>
            </a:r>
            <a:r>
              <a:rPr lang="en-GB" dirty="0" err="1"/>
              <a:t>e.v.</a:t>
            </a:r>
            <a:r>
              <a:rPr lang="en-GB" dirty="0"/>
              <a:t> </a:t>
            </a:r>
            <a:r>
              <a:rPr lang="en-GB" dirty="0" err="1"/>
              <a:t>en</a:t>
            </a:r>
            <a:r>
              <a:rPr lang="en-GB" dirty="0"/>
              <a:t> per capita), maar </a:t>
            </a:r>
            <a:r>
              <a:rPr lang="en-GB" dirty="0" err="1"/>
              <a:t>ook</a:t>
            </a:r>
            <a:r>
              <a:rPr lang="en-GB" dirty="0"/>
              <a:t> met </a:t>
            </a:r>
            <a:r>
              <a:rPr lang="en-GB" dirty="0" err="1"/>
              <a:t>verworven</a:t>
            </a:r>
            <a:r>
              <a:rPr lang="en-GB" dirty="0"/>
              <a:t> of </a:t>
            </a:r>
            <a:r>
              <a:rPr lang="en-GB" dirty="0" err="1"/>
              <a:t>bestaande</a:t>
            </a:r>
            <a:r>
              <a:rPr lang="en-GB" dirty="0"/>
              <a:t> </a:t>
            </a:r>
            <a:r>
              <a:rPr lang="en-GB" dirty="0" err="1"/>
              <a:t>rechten</a:t>
            </a:r>
            <a:r>
              <a:rPr lang="en-GB" dirty="0"/>
              <a:t> (</a:t>
            </a:r>
            <a:r>
              <a:rPr lang="en-GB" dirty="0" err="1"/>
              <a:t>bv</a:t>
            </a:r>
            <a:r>
              <a:rPr lang="en-GB" dirty="0"/>
              <a:t> net </a:t>
            </a:r>
            <a:r>
              <a:rPr lang="en-GB" dirty="0" err="1"/>
              <a:t>geïnvesteerd</a:t>
            </a:r>
            <a:r>
              <a:rPr lang="en-GB" dirty="0"/>
              <a:t>, dan mag die </a:t>
            </a:r>
            <a:r>
              <a:rPr lang="en-GB" dirty="0" err="1"/>
              <a:t>investering</a:t>
            </a:r>
            <a:r>
              <a:rPr lang="en-GB" dirty="0"/>
              <a:t> </a:t>
            </a:r>
            <a:r>
              <a:rPr lang="en-GB" dirty="0" err="1"/>
              <a:t>nie</a:t>
            </a:r>
            <a:r>
              <a:rPr lang="en-GB" dirty="0"/>
              <a:t> </a:t>
            </a:r>
            <a:r>
              <a:rPr lang="en-GB" dirty="0" err="1"/>
              <a:t>topeens</a:t>
            </a:r>
            <a:r>
              <a:rPr lang="en-GB" dirty="0"/>
              <a:t> in het </a:t>
            </a:r>
            <a:r>
              <a:rPr lang="en-GB" dirty="0" err="1"/>
              <a:t>niets</a:t>
            </a:r>
            <a:r>
              <a:rPr lang="en-GB" dirty="0"/>
              <a:t> </a:t>
            </a:r>
            <a:r>
              <a:rPr lang="en-GB" dirty="0" err="1"/>
              <a:t>vallen</a:t>
            </a:r>
            <a:r>
              <a:rPr lang="en-GB" dirty="0"/>
              <a:t>)</a:t>
            </a:r>
          </a:p>
          <a:p>
            <a:pPr marL="228600" indent="-228600">
              <a:buAutoNum type="arabicPeriod"/>
            </a:pPr>
            <a:r>
              <a:rPr lang="en-GB" dirty="0" err="1"/>
              <a:t>Draagkracht</a:t>
            </a:r>
            <a:r>
              <a:rPr lang="en-GB" dirty="0"/>
              <a:t> </a:t>
            </a:r>
            <a:r>
              <a:rPr lang="en-GB" dirty="0" err="1"/>
              <a:t>en</a:t>
            </a:r>
            <a:r>
              <a:rPr lang="en-GB" dirty="0"/>
              <a:t> </a:t>
            </a:r>
            <a:r>
              <a:rPr lang="en-GB" dirty="0" err="1"/>
              <a:t>solidariteit</a:t>
            </a:r>
            <a:r>
              <a:rPr lang="en-GB" dirty="0"/>
              <a:t>, </a:t>
            </a:r>
            <a:r>
              <a:rPr lang="en-GB" dirty="0" err="1"/>
              <a:t>vrij</a:t>
            </a:r>
            <a:r>
              <a:rPr lang="en-GB" dirty="0"/>
              <a:t> straight forward</a:t>
            </a:r>
          </a:p>
          <a:p>
            <a:pPr marL="228600" indent="-228600">
              <a:buAutoNum type="arabicPeriod"/>
            </a:pPr>
            <a:r>
              <a:rPr lang="en-GB" dirty="0" err="1"/>
              <a:t>Bijdrage</a:t>
            </a:r>
            <a:r>
              <a:rPr lang="en-GB" dirty="0"/>
              <a:t> </a:t>
            </a:r>
            <a:r>
              <a:rPr lang="en-GB" dirty="0" err="1"/>
              <a:t>en</a:t>
            </a:r>
            <a:r>
              <a:rPr lang="en-GB" dirty="0"/>
              <a:t> </a:t>
            </a:r>
            <a:r>
              <a:rPr lang="en-GB" dirty="0" err="1"/>
              <a:t>profijt</a:t>
            </a:r>
            <a:r>
              <a:rPr lang="en-GB" dirty="0"/>
              <a:t>, </a:t>
            </a:r>
            <a:r>
              <a:rPr lang="en-GB" dirty="0" err="1"/>
              <a:t>gaat</a:t>
            </a:r>
            <a:r>
              <a:rPr lang="en-GB" dirty="0"/>
              <a:t> </a:t>
            </a:r>
            <a:r>
              <a:rPr lang="en-GB" dirty="0" err="1"/>
              <a:t>uit</a:t>
            </a:r>
            <a:r>
              <a:rPr lang="en-GB" dirty="0"/>
              <a:t> van </a:t>
            </a:r>
            <a:r>
              <a:rPr lang="en-GB" dirty="0" err="1"/>
              <a:t>gedrag</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48C176B4-2F3E-4542-A88B-B482618D0CAA}" type="slidenum">
              <a:rPr lang="nl-NL" smtClean="0"/>
              <a:t>6</a:t>
            </a:fld>
            <a:endParaRPr lang="nl-NL" dirty="0"/>
          </a:p>
        </p:txBody>
      </p:sp>
    </p:spTree>
    <p:extLst>
      <p:ext uri="{BB962C8B-B14F-4D97-AF65-F5344CB8AC3E}">
        <p14:creationId xmlns:p14="http://schemas.microsoft.com/office/powerpoint/2010/main" val="314388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Analyse </a:t>
            </a:r>
            <a:r>
              <a:rPr lang="en-GB" dirty="0" err="1"/>
              <a:t>verricht</a:t>
            </a:r>
            <a:r>
              <a:rPr lang="en-GB" dirty="0"/>
              <a:t> op 4 </a:t>
            </a:r>
            <a:r>
              <a:rPr lang="en-GB" dirty="0" err="1"/>
              <a:t>casussen</a:t>
            </a:r>
            <a:r>
              <a:rPr lang="en-GB" dirty="0"/>
              <a:t>, </a:t>
            </a:r>
            <a:r>
              <a:rPr lang="en-GB" dirty="0" err="1"/>
              <a:t>waaronder</a:t>
            </a:r>
            <a:r>
              <a:rPr lang="en-GB" dirty="0"/>
              <a:t> de </a:t>
            </a:r>
            <a:r>
              <a:rPr lang="en-GB" dirty="0" err="1"/>
              <a:t>verduurzaming</a:t>
            </a:r>
            <a:r>
              <a:rPr lang="en-GB" dirty="0"/>
              <a:t> van de </a:t>
            </a:r>
            <a:r>
              <a:rPr lang="en-GB" dirty="0" err="1"/>
              <a:t>gebouwde</a:t>
            </a:r>
            <a:r>
              <a:rPr lang="en-GB" dirty="0"/>
              <a:t> </a:t>
            </a:r>
            <a:r>
              <a:rPr lang="en-GB" dirty="0" err="1"/>
              <a:t>omgeving</a:t>
            </a:r>
            <a:r>
              <a:rPr lang="en-GB"/>
              <a:t>.</a:t>
            </a:r>
            <a:endParaRPr lang="en-GB" dirty="0"/>
          </a:p>
        </p:txBody>
      </p:sp>
      <p:sp>
        <p:nvSpPr>
          <p:cNvPr id="4" name="Slide Number Placeholder 3"/>
          <p:cNvSpPr>
            <a:spLocks noGrp="1"/>
          </p:cNvSpPr>
          <p:nvPr>
            <p:ph type="sldNum" sz="quarter" idx="5"/>
          </p:nvPr>
        </p:nvSpPr>
        <p:spPr/>
        <p:txBody>
          <a:bodyPr/>
          <a:lstStyle/>
          <a:p>
            <a:fld id="{48C176B4-2F3E-4542-A88B-B482618D0CAA}" type="slidenum">
              <a:rPr lang="nl-NL" smtClean="0"/>
              <a:t>7</a:t>
            </a:fld>
            <a:endParaRPr lang="nl-NL" dirty="0"/>
          </a:p>
        </p:txBody>
      </p:sp>
    </p:spTree>
    <p:extLst>
      <p:ext uri="{BB962C8B-B14F-4D97-AF65-F5344CB8AC3E}">
        <p14:creationId xmlns:p14="http://schemas.microsoft.com/office/powerpoint/2010/main" val="264596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 </a:t>
            </a:r>
            <a:r>
              <a:rPr lang="en-GB" dirty="0" err="1"/>
              <a:t>kunt</a:t>
            </a:r>
            <a:r>
              <a:rPr lang="en-GB" dirty="0"/>
              <a:t> </a:t>
            </a:r>
            <a:r>
              <a:rPr lang="en-GB" dirty="0" err="1"/>
              <a:t>dus</a:t>
            </a:r>
            <a:r>
              <a:rPr lang="en-GB" dirty="0"/>
              <a:t> op </a:t>
            </a:r>
            <a:r>
              <a:rPr lang="en-GB" dirty="0" err="1"/>
              <a:t>verschillende</a:t>
            </a:r>
            <a:r>
              <a:rPr lang="en-GB" dirty="0"/>
              <a:t> </a:t>
            </a:r>
            <a:r>
              <a:rPr lang="en-GB" dirty="0" err="1"/>
              <a:t>manieren</a:t>
            </a:r>
            <a:r>
              <a:rPr lang="en-GB" dirty="0"/>
              <a:t> </a:t>
            </a:r>
            <a:r>
              <a:rPr lang="en-GB" dirty="0" err="1"/>
              <a:t>verdelen</a:t>
            </a:r>
            <a:r>
              <a:rPr lang="en-GB" dirty="0"/>
              <a:t>, </a:t>
            </a:r>
            <a:r>
              <a:rPr lang="en-GB" dirty="0" err="1"/>
              <a:t>dat</a:t>
            </a:r>
            <a:r>
              <a:rPr lang="en-GB" dirty="0"/>
              <a:t> is </a:t>
            </a:r>
            <a:r>
              <a:rPr lang="en-GB" dirty="0" err="1"/>
              <a:t>duidelijk</a:t>
            </a:r>
            <a:r>
              <a:rPr lang="en-GB" dirty="0"/>
              <a:t>. Maar wat </a:t>
            </a:r>
            <a:r>
              <a:rPr lang="en-GB" dirty="0" err="1"/>
              <a:t>betekent</a:t>
            </a:r>
            <a:r>
              <a:rPr lang="en-GB" dirty="0"/>
              <a:t> </a:t>
            </a:r>
            <a:r>
              <a:rPr lang="en-GB" dirty="0" err="1"/>
              <a:t>dat</a:t>
            </a:r>
            <a:r>
              <a:rPr lang="en-GB" dirty="0"/>
              <a:t> </a:t>
            </a:r>
            <a:r>
              <a:rPr lang="en-GB" dirty="0" err="1"/>
              <a:t>voor</a:t>
            </a:r>
            <a:r>
              <a:rPr lang="en-GB" dirty="0"/>
              <a:t> </a:t>
            </a:r>
            <a:r>
              <a:rPr lang="en-GB" dirty="0" err="1"/>
              <a:t>concreet</a:t>
            </a:r>
            <a:r>
              <a:rPr lang="en-GB" dirty="0"/>
              <a:t> </a:t>
            </a:r>
            <a:r>
              <a:rPr lang="en-GB" dirty="0" err="1"/>
              <a:t>beleid</a:t>
            </a:r>
            <a:r>
              <a:rPr lang="en-GB" dirty="0"/>
              <a:t>? Hoe </a:t>
            </a:r>
            <a:r>
              <a:rPr lang="en-GB" dirty="0" err="1"/>
              <a:t>moeten</a:t>
            </a:r>
            <a:r>
              <a:rPr lang="en-GB" dirty="0"/>
              <a:t> we nu </a:t>
            </a:r>
            <a:r>
              <a:rPr lang="en-GB" dirty="0" err="1"/>
              <a:t>verder</a:t>
            </a:r>
            <a:r>
              <a:rPr lang="en-GB" dirty="0"/>
              <a:t>? </a:t>
            </a:r>
          </a:p>
          <a:p>
            <a:r>
              <a:rPr lang="en-GB" dirty="0" err="1"/>
              <a:t>Een</a:t>
            </a:r>
            <a:r>
              <a:rPr lang="en-GB" dirty="0"/>
              <a:t> </a:t>
            </a:r>
            <a:r>
              <a:rPr lang="en-GB" dirty="0" err="1"/>
              <a:t>belangrijk</a:t>
            </a:r>
            <a:r>
              <a:rPr lang="en-GB" dirty="0"/>
              <a:t> </a:t>
            </a:r>
            <a:r>
              <a:rPr lang="en-GB" dirty="0" err="1"/>
              <a:t>onderdeel</a:t>
            </a:r>
            <a:r>
              <a:rPr lang="en-GB" dirty="0"/>
              <a:t> </a:t>
            </a:r>
            <a:r>
              <a:rPr lang="en-GB" dirty="0" err="1"/>
              <a:t>daarvan</a:t>
            </a:r>
            <a:r>
              <a:rPr lang="en-GB" dirty="0"/>
              <a:t> </a:t>
            </a:r>
            <a:r>
              <a:rPr lang="en-GB" dirty="0" err="1"/>
              <a:t>kan</a:t>
            </a:r>
            <a:r>
              <a:rPr lang="en-GB" dirty="0"/>
              <a:t> </a:t>
            </a:r>
            <a:r>
              <a:rPr lang="en-GB" dirty="0" err="1"/>
              <a:t>zijn</a:t>
            </a:r>
            <a:r>
              <a:rPr lang="en-GB" dirty="0"/>
              <a:t> het </a:t>
            </a:r>
            <a:r>
              <a:rPr lang="en-GB" dirty="0" err="1"/>
              <a:t>burgerperspectief</a:t>
            </a:r>
            <a:r>
              <a:rPr lang="en-GB" dirty="0"/>
              <a:t>. </a:t>
            </a:r>
            <a:r>
              <a:rPr lang="en-GB" dirty="0" err="1"/>
              <a:t>Verschil</a:t>
            </a:r>
            <a:r>
              <a:rPr lang="en-GB" dirty="0"/>
              <a:t> </a:t>
            </a:r>
            <a:r>
              <a:rPr lang="en-GB" dirty="0" err="1"/>
              <a:t>beleidspraktijk</a:t>
            </a:r>
            <a:r>
              <a:rPr lang="en-GB" dirty="0"/>
              <a:t> </a:t>
            </a:r>
            <a:r>
              <a:rPr lang="en-GB" dirty="0" err="1"/>
              <a:t>en</a:t>
            </a:r>
            <a:r>
              <a:rPr lang="en-GB" dirty="0"/>
              <a:t> </a:t>
            </a:r>
            <a:r>
              <a:rPr lang="en-GB" dirty="0" err="1"/>
              <a:t>burgerperspectief</a:t>
            </a:r>
            <a:r>
              <a:rPr lang="en-GB" dirty="0"/>
              <a:t> </a:t>
            </a:r>
            <a:r>
              <a:rPr lang="en-GB" dirty="0" err="1"/>
              <a:t>kan</a:t>
            </a:r>
            <a:r>
              <a:rPr lang="en-GB" dirty="0"/>
              <a:t> </a:t>
            </a:r>
            <a:r>
              <a:rPr lang="en-GB" dirty="0" err="1"/>
              <a:t>zorgen</a:t>
            </a:r>
            <a:r>
              <a:rPr lang="en-GB" dirty="0"/>
              <a:t> </a:t>
            </a:r>
            <a:r>
              <a:rPr lang="en-GB" dirty="0" err="1"/>
              <a:t>voor</a:t>
            </a:r>
            <a:r>
              <a:rPr lang="en-GB" dirty="0"/>
              <a:t> </a:t>
            </a:r>
            <a:r>
              <a:rPr lang="en-GB" dirty="0" err="1"/>
              <a:t>frictie</a:t>
            </a:r>
            <a:r>
              <a:rPr lang="en-GB" dirty="0"/>
              <a:t>.</a:t>
            </a:r>
          </a:p>
        </p:txBody>
      </p:sp>
      <p:sp>
        <p:nvSpPr>
          <p:cNvPr id="4" name="Slide Number Placeholder 3"/>
          <p:cNvSpPr>
            <a:spLocks noGrp="1"/>
          </p:cNvSpPr>
          <p:nvPr>
            <p:ph type="sldNum" sz="quarter" idx="5"/>
          </p:nvPr>
        </p:nvSpPr>
        <p:spPr/>
        <p:txBody>
          <a:bodyPr/>
          <a:lstStyle/>
          <a:p>
            <a:fld id="{48C176B4-2F3E-4542-A88B-B482618D0CAA}" type="slidenum">
              <a:rPr lang="nl-NL" smtClean="0"/>
              <a:t>8</a:t>
            </a:fld>
            <a:endParaRPr lang="nl-NL" dirty="0"/>
          </a:p>
        </p:txBody>
      </p:sp>
    </p:spTree>
    <p:extLst>
      <p:ext uri="{BB962C8B-B14F-4D97-AF65-F5344CB8AC3E}">
        <p14:creationId xmlns:p14="http://schemas.microsoft.com/office/powerpoint/2010/main" val="289830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C176B4-2F3E-4542-A88B-B482618D0CAA}" type="slidenum">
              <a:rPr lang="nl-NL" smtClean="0"/>
              <a:t>9</a:t>
            </a:fld>
            <a:endParaRPr lang="nl-NL" dirty="0"/>
          </a:p>
        </p:txBody>
      </p:sp>
    </p:spTree>
    <p:extLst>
      <p:ext uri="{BB962C8B-B14F-4D97-AF65-F5344CB8AC3E}">
        <p14:creationId xmlns:p14="http://schemas.microsoft.com/office/powerpoint/2010/main" val="154866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Berenschot; voor aan het begin, en nog geen concreet beleid hebt. Stel je wilt oefenen; fictief ding. Niet achteraf</a:t>
            </a:r>
          </a:p>
          <a:p>
            <a:endParaRPr lang="nl-NL" dirty="0"/>
          </a:p>
        </p:txBody>
      </p:sp>
    </p:spTree>
    <p:extLst>
      <p:ext uri="{BB962C8B-B14F-4D97-AF65-F5344CB8AC3E}">
        <p14:creationId xmlns:p14="http://schemas.microsoft.com/office/powerpoint/2010/main" val="266534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2.svg"/><Relationship Id="rId21" Type="http://schemas.openxmlformats.org/officeDocument/2006/relationships/hyperlink" Target="https://youtu.be/u-AgyEON7cU" TargetMode="External"/><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hyperlink" Target="https://pptsolutions.nl/community-en-nl/" TargetMode="External"/><Relationship Id="rId2" Type="http://schemas.openxmlformats.org/officeDocument/2006/relationships/image" Target="../media/image1.png"/><Relationship Id="rId16" Type="http://schemas.openxmlformats.org/officeDocument/2006/relationships/image" Target="../media/image22.png"/><Relationship Id="rId20" Type="http://schemas.openxmlformats.org/officeDocument/2006/relationships/hyperlink" Target="https://youtu.be/0S5JXp8v6iM" TargetMode="External"/><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hyperlink" Target="https://youtu.be/o9RYr_eARno" TargetMode="External"/><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hyperlink" Target="https://youtu.be/t1mKSiMRSxE" TargetMode="External"/><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hyperlink" Target="https://youtu.be/oNGTAj4ajJ4"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N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nl-NL" b="0" i="0" dirty="0">
              <a:latin typeface="FS Me Pro" panose="02000506040000020004" pitchFamily="2" charset="0"/>
            </a:endParaRPr>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nl-NL" b="0" i="0" dirty="0">
              <a:latin typeface="FS Me Pro" panose="02000506040000020004" pitchFamily="2" charset="0"/>
            </a:endParaRPr>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nl-NL" b="0" i="0" dirty="0">
              <a:latin typeface="FS Me Pro" panose="02000506040000020004" pitchFamily="2" charset="0"/>
            </a:endParaRPr>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550104"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Intro TNO Digital</a:t>
            </a:r>
          </a:p>
        </p:txBody>
      </p:sp>
    </p:spTree>
    <p:extLst>
      <p:ext uri="{BB962C8B-B14F-4D97-AF65-F5344CB8AC3E}">
        <p14:creationId xmlns:p14="http://schemas.microsoft.com/office/powerpoint/2010/main" val="425850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22" presetClass="entr" presetSubtype="1" fill="hold" grpId="0" nodeType="withEffect">
                                  <p:stCondLst>
                                    <p:cond delay="1500"/>
                                  </p:stCondLst>
                                  <p:childTnLst>
                                    <p:set>
                                      <p:cBhvr>
                                        <p:cTn id="120" dur="1" fill="hold">
                                          <p:stCondLst>
                                            <p:cond delay="0"/>
                                          </p:stCondLst>
                                        </p:cTn>
                                        <p:tgtEl>
                                          <p:spTgt spid="12"/>
                                        </p:tgtEl>
                                        <p:attrNameLst>
                                          <p:attrName>style.visibility</p:attrName>
                                        </p:attrNameLst>
                                      </p:cBhvr>
                                      <p:to>
                                        <p:strVal val="visible"/>
                                      </p:to>
                                    </p:set>
                                    <p:animEffect transition="in" filter="wipe(up)">
                                      <p:cBhvr>
                                        <p:cTn id="121" dur="750"/>
                                        <p:tgtEl>
                                          <p:spTgt spid="12"/>
                                        </p:tgtEl>
                                      </p:cBhvr>
                                    </p:animEffect>
                                  </p:childTnLst>
                                </p:cTn>
                              </p:par>
                              <p:par>
                                <p:cTn id="122" presetID="22" presetClass="entr" presetSubtype="1" fill="hold" grpId="0" nodeType="withEffect">
                                  <p:stCondLst>
                                    <p:cond delay="2750"/>
                                  </p:stCondLst>
                                  <p:childTnLst>
                                    <p:set>
                                      <p:cBhvr>
                                        <p:cTn id="123" dur="1" fill="hold">
                                          <p:stCondLst>
                                            <p:cond delay="0"/>
                                          </p:stCondLst>
                                        </p:cTn>
                                        <p:tgtEl>
                                          <p:spTgt spid="11"/>
                                        </p:tgtEl>
                                        <p:attrNameLst>
                                          <p:attrName>style.visibility</p:attrName>
                                        </p:attrNameLst>
                                      </p:cBhvr>
                                      <p:to>
                                        <p:strVal val="visible"/>
                                      </p:to>
                                    </p:set>
                                    <p:animEffect transition="in" filter="wipe(up)">
                                      <p:cBhvr>
                                        <p:cTn id="124" dur="750"/>
                                        <p:tgtEl>
                                          <p:spTgt spid="11"/>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750"/>
                                        <p:tgtEl>
                                          <p:spTgt spid="10"/>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7"/>
                                        </p:tgtEl>
                                        <p:attrNameLst>
                                          <p:attrName>style.visibility</p:attrName>
                                        </p:attrNameLst>
                                      </p:cBhvr>
                                      <p:to>
                                        <p:strVal val="visible"/>
                                      </p:to>
                                    </p:set>
                                    <p:animEffect transition="in" filter="wipe(down)">
                                      <p:cBhvr>
                                        <p:cTn id="130" dur="750"/>
                                        <p:tgtEl>
                                          <p:spTgt spid="17"/>
                                        </p:tgtEl>
                                      </p:cBhvr>
                                    </p:animEffect>
                                  </p:childTnLst>
                                </p:cTn>
                              </p:par>
                              <p:par>
                                <p:cTn id="131" presetID="22" presetClass="entr" presetSubtype="2" fill="hold" grpId="0" nodeType="withEffect">
                                  <p:stCondLst>
                                    <p:cond delay="2500"/>
                                  </p:stCondLst>
                                  <p:childTnLst>
                                    <p:set>
                                      <p:cBhvr>
                                        <p:cTn id="132" dur="1" fill="hold">
                                          <p:stCondLst>
                                            <p:cond delay="0"/>
                                          </p:stCondLst>
                                        </p:cTn>
                                        <p:tgtEl>
                                          <p:spTgt spid="16"/>
                                        </p:tgtEl>
                                        <p:attrNameLst>
                                          <p:attrName>style.visibility</p:attrName>
                                        </p:attrNameLst>
                                      </p:cBhvr>
                                      <p:to>
                                        <p:strVal val="visible"/>
                                      </p:to>
                                    </p:set>
                                    <p:animEffect transition="in" filter="wipe(right)">
                                      <p:cBhvr>
                                        <p:cTn id="133" dur="750"/>
                                        <p:tgtEl>
                                          <p:spTgt spid="16"/>
                                        </p:tgtEl>
                                      </p:cBhvr>
                                    </p:animEffect>
                                  </p:childTnLst>
                                </p:cTn>
                              </p:par>
                              <p:par>
                                <p:cTn id="134" presetID="22" presetClass="entr" presetSubtype="4" fill="hold" grpId="0" nodeType="withEffect">
                                  <p:stCondLst>
                                    <p:cond delay="250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750"/>
                                        <p:tgtEl>
                                          <p:spTgt spid="31"/>
                                        </p:tgtEl>
                                      </p:cBhvr>
                                    </p:animEffect>
                                  </p:childTnLst>
                                </p:cTn>
                              </p:par>
                              <p:par>
                                <p:cTn id="137" presetID="22" presetClass="entr" presetSubtype="4" fill="hold" grpId="0" nodeType="withEffect">
                                  <p:stCondLst>
                                    <p:cond delay="3000"/>
                                  </p:stCondLst>
                                  <p:childTnLst>
                                    <p:set>
                                      <p:cBhvr>
                                        <p:cTn id="138" dur="1" fill="hold">
                                          <p:stCondLst>
                                            <p:cond delay="0"/>
                                          </p:stCondLst>
                                        </p:cTn>
                                        <p:tgtEl>
                                          <p:spTgt spid="25"/>
                                        </p:tgtEl>
                                        <p:attrNameLst>
                                          <p:attrName>style.visibility</p:attrName>
                                        </p:attrNameLst>
                                      </p:cBhvr>
                                      <p:to>
                                        <p:strVal val="visible"/>
                                      </p:to>
                                    </p:set>
                                    <p:animEffect transition="in" filter="wipe(down)">
                                      <p:cBhvr>
                                        <p:cTn id="139" dur="750"/>
                                        <p:tgtEl>
                                          <p:spTgt spid="25"/>
                                        </p:tgtEl>
                                      </p:cBhvr>
                                    </p:animEffect>
                                  </p:childTnLst>
                                </p:cTn>
                              </p:par>
                              <p:par>
                                <p:cTn id="140" presetID="22" presetClass="entr" presetSubtype="4" fill="hold" grpId="0" nodeType="withEffect">
                                  <p:stCondLst>
                                    <p:cond delay="3500"/>
                                  </p:stCondLst>
                                  <p:childTnLst>
                                    <p:set>
                                      <p:cBhvr>
                                        <p:cTn id="141" dur="1" fill="hold">
                                          <p:stCondLst>
                                            <p:cond delay="0"/>
                                          </p:stCondLst>
                                        </p:cTn>
                                        <p:tgtEl>
                                          <p:spTgt spid="27"/>
                                        </p:tgtEl>
                                        <p:attrNameLst>
                                          <p:attrName>style.visibility</p:attrName>
                                        </p:attrNameLst>
                                      </p:cBhvr>
                                      <p:to>
                                        <p:strVal val="visible"/>
                                      </p:to>
                                    </p:set>
                                    <p:animEffect transition="in" filter="wipe(down)">
                                      <p:cBhvr>
                                        <p:cTn id="142" dur="750"/>
                                        <p:tgtEl>
                                          <p:spTgt spid="27"/>
                                        </p:tgtEl>
                                      </p:cBhvr>
                                    </p:animEffect>
                                  </p:childTnLst>
                                </p:cTn>
                              </p:par>
                              <p:par>
                                <p:cTn id="143" presetID="22" presetClass="entr" presetSubtype="4" fill="hold" grpId="0" nodeType="withEffect">
                                  <p:stCondLst>
                                    <p:cond delay="4000"/>
                                  </p:stCondLst>
                                  <p:childTnLst>
                                    <p:set>
                                      <p:cBhvr>
                                        <p:cTn id="144" dur="1" fill="hold">
                                          <p:stCondLst>
                                            <p:cond delay="0"/>
                                          </p:stCondLst>
                                        </p:cTn>
                                        <p:tgtEl>
                                          <p:spTgt spid="18"/>
                                        </p:tgtEl>
                                        <p:attrNameLst>
                                          <p:attrName>style.visibility</p:attrName>
                                        </p:attrNameLst>
                                      </p:cBhvr>
                                      <p:to>
                                        <p:strVal val="visible"/>
                                      </p:to>
                                    </p:set>
                                    <p:animEffect transition="in" filter="wipe(down)">
                                      <p:cBhvr>
                                        <p:cTn id="145" dur="750"/>
                                        <p:tgtEl>
                                          <p:spTgt spid="18"/>
                                        </p:tgtEl>
                                      </p:cBhvr>
                                    </p:animEffect>
                                  </p:childTnLst>
                                </p:cTn>
                              </p:par>
                              <p:par>
                                <p:cTn id="146" presetID="22" presetClass="entr" presetSubtype="1" fill="hold" grpId="0" nodeType="withEffect">
                                  <p:stCondLst>
                                    <p:cond delay="2500"/>
                                  </p:stCondLst>
                                  <p:childTnLst>
                                    <p:set>
                                      <p:cBhvr>
                                        <p:cTn id="147" dur="1" fill="hold">
                                          <p:stCondLst>
                                            <p:cond delay="0"/>
                                          </p:stCondLst>
                                        </p:cTn>
                                        <p:tgtEl>
                                          <p:spTgt spid="29"/>
                                        </p:tgtEl>
                                        <p:attrNameLst>
                                          <p:attrName>style.visibility</p:attrName>
                                        </p:attrNameLst>
                                      </p:cBhvr>
                                      <p:to>
                                        <p:strVal val="visible"/>
                                      </p:to>
                                    </p:set>
                                    <p:animEffect transition="in" filter="wipe(up)">
                                      <p:cBhvr>
                                        <p:cTn id="148" dur="750"/>
                                        <p:tgtEl>
                                          <p:spTgt spid="29"/>
                                        </p:tgtEl>
                                      </p:cBhvr>
                                    </p:animEffect>
                                  </p:childTnLst>
                                </p:cTn>
                              </p:par>
                              <p:par>
                                <p:cTn id="149" presetID="22" presetClass="entr" presetSubtype="1" fill="hold" grpId="0" nodeType="withEffect">
                                  <p:stCondLst>
                                    <p:cond delay="3250"/>
                                  </p:stCondLst>
                                  <p:childTnLst>
                                    <p:set>
                                      <p:cBhvr>
                                        <p:cTn id="150" dur="1" fill="hold">
                                          <p:stCondLst>
                                            <p:cond delay="0"/>
                                          </p:stCondLst>
                                        </p:cTn>
                                        <p:tgtEl>
                                          <p:spTgt spid="32"/>
                                        </p:tgtEl>
                                        <p:attrNameLst>
                                          <p:attrName>style.visibility</p:attrName>
                                        </p:attrNameLst>
                                      </p:cBhvr>
                                      <p:to>
                                        <p:strVal val="visible"/>
                                      </p:to>
                                    </p:set>
                                    <p:animEffect transition="in" filter="wipe(up)">
                                      <p:cBhvr>
                                        <p:cTn id="151" dur="750"/>
                                        <p:tgtEl>
                                          <p:spTgt spid="32"/>
                                        </p:tgtEl>
                                      </p:cBhvr>
                                    </p:animEffect>
                                  </p:childTnLst>
                                </p:cTn>
                              </p:par>
                              <p:par>
                                <p:cTn id="152" presetID="10" presetClass="entr" presetSubtype="0" fill="hold" grpId="0" nodeType="withEffect">
                                  <p:stCondLst>
                                    <p:cond delay="200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1000"/>
                                        <p:tgtEl>
                                          <p:spTgt spid="190"/>
                                        </p:tgtEl>
                                      </p:cBhvr>
                                    </p:animEffect>
                                  </p:childTnLst>
                                </p:cTn>
                              </p:par>
                              <p:par>
                                <p:cTn id="155" presetID="2" presetClass="entr" presetSubtype="8" decel="100000" fill="hold" grpId="0" nodeType="withEffect">
                                  <p:stCondLst>
                                    <p:cond delay="2500"/>
                                  </p:stCondLst>
                                  <p:childTnLst>
                                    <p:set>
                                      <p:cBhvr>
                                        <p:cTn id="156" dur="1" fill="hold">
                                          <p:stCondLst>
                                            <p:cond delay="0"/>
                                          </p:stCondLst>
                                        </p:cTn>
                                        <p:tgtEl>
                                          <p:spTgt spid="192"/>
                                        </p:tgtEl>
                                        <p:attrNameLst>
                                          <p:attrName>style.visibility</p:attrName>
                                        </p:attrNameLst>
                                      </p:cBhvr>
                                      <p:to>
                                        <p:strVal val="visible"/>
                                      </p:to>
                                    </p:set>
                                    <p:anim calcmode="lin" valueType="num">
                                      <p:cBhvr additive="base">
                                        <p:cTn id="157" dur="1000" fill="hold"/>
                                        <p:tgtEl>
                                          <p:spTgt spid="192"/>
                                        </p:tgtEl>
                                        <p:attrNameLst>
                                          <p:attrName>ppt_x</p:attrName>
                                        </p:attrNameLst>
                                      </p:cBhvr>
                                      <p:tavLst>
                                        <p:tav tm="0">
                                          <p:val>
                                            <p:strVal val="0-#ppt_w/2"/>
                                          </p:val>
                                        </p:tav>
                                        <p:tav tm="100000">
                                          <p:val>
                                            <p:strVal val="#ppt_x"/>
                                          </p:val>
                                        </p:tav>
                                      </p:tavLst>
                                    </p:anim>
                                    <p:anim calcmode="lin" valueType="num">
                                      <p:cBhvr additive="base">
                                        <p:cTn id="158" dur="1000" fill="hold"/>
                                        <p:tgtEl>
                                          <p:spTgt spid="192"/>
                                        </p:tgtEl>
                                        <p:attrNameLst>
                                          <p:attrName>ppt_y</p:attrName>
                                        </p:attrNameLst>
                                      </p:cBhvr>
                                      <p:tavLst>
                                        <p:tav tm="0">
                                          <p:val>
                                            <p:strVal val="#ppt_y"/>
                                          </p:val>
                                        </p:tav>
                                        <p:tav tm="100000">
                                          <p:val>
                                            <p:strVal val="#ppt_y"/>
                                          </p:val>
                                        </p:tav>
                                      </p:tavLst>
                                    </p:anim>
                                  </p:childTnLst>
                                </p:cTn>
                              </p:par>
                              <p:par>
                                <p:cTn id="159" presetID="2" presetClass="entr" presetSubtype="8" decel="100000" fill="hold" grpId="0" nodeType="withEffect">
                                  <p:stCondLst>
                                    <p:cond delay="2650"/>
                                  </p:stCondLst>
                                  <p:childTnLst>
                                    <p:set>
                                      <p:cBhvr>
                                        <p:cTn id="160" dur="1" fill="hold">
                                          <p:stCondLst>
                                            <p:cond delay="0"/>
                                          </p:stCondLst>
                                        </p:cTn>
                                        <p:tgtEl>
                                          <p:spTgt spid="203"/>
                                        </p:tgtEl>
                                        <p:attrNameLst>
                                          <p:attrName>style.visibility</p:attrName>
                                        </p:attrNameLst>
                                      </p:cBhvr>
                                      <p:to>
                                        <p:strVal val="visible"/>
                                      </p:to>
                                    </p:set>
                                    <p:anim calcmode="lin" valueType="num">
                                      <p:cBhvr additive="base">
                                        <p:cTn id="161" dur="1000" fill="hold"/>
                                        <p:tgtEl>
                                          <p:spTgt spid="203"/>
                                        </p:tgtEl>
                                        <p:attrNameLst>
                                          <p:attrName>ppt_x</p:attrName>
                                        </p:attrNameLst>
                                      </p:cBhvr>
                                      <p:tavLst>
                                        <p:tav tm="0">
                                          <p:val>
                                            <p:strVal val="0-#ppt_w/2"/>
                                          </p:val>
                                        </p:tav>
                                        <p:tav tm="100000">
                                          <p:val>
                                            <p:strVal val="#ppt_x"/>
                                          </p:val>
                                        </p:tav>
                                      </p:tavLst>
                                    </p:anim>
                                    <p:anim calcmode="lin" valueType="num">
                                      <p:cBhvr additive="base">
                                        <p:cTn id="162" dur="1000" fill="hold"/>
                                        <p:tgtEl>
                                          <p:spTgt spid="203"/>
                                        </p:tgtEl>
                                        <p:attrNameLst>
                                          <p:attrName>ppt_y</p:attrName>
                                        </p:attrNameLst>
                                      </p:cBhvr>
                                      <p:tavLst>
                                        <p:tav tm="0">
                                          <p:val>
                                            <p:strVal val="#ppt_y"/>
                                          </p:val>
                                        </p:tav>
                                        <p:tav tm="100000">
                                          <p:val>
                                            <p:strVal val="#ppt_y"/>
                                          </p:val>
                                        </p:tav>
                                      </p:tavLst>
                                    </p:anim>
                                  </p:childTnLst>
                                </p:cTn>
                              </p:par>
                              <p:par>
                                <p:cTn id="163" presetID="2" presetClass="entr" presetSubtype="8" decel="100000" fill="hold" grpId="0" nodeType="withEffect">
                                  <p:stCondLst>
                                    <p:cond delay="2600"/>
                                  </p:stCondLst>
                                  <p:childTnLst>
                                    <p:set>
                                      <p:cBhvr>
                                        <p:cTn id="164" dur="1" fill="hold">
                                          <p:stCondLst>
                                            <p:cond delay="0"/>
                                          </p:stCondLst>
                                        </p:cTn>
                                        <p:tgtEl>
                                          <p:spTgt spid="198"/>
                                        </p:tgtEl>
                                        <p:attrNameLst>
                                          <p:attrName>style.visibility</p:attrName>
                                        </p:attrNameLst>
                                      </p:cBhvr>
                                      <p:to>
                                        <p:strVal val="visible"/>
                                      </p:to>
                                    </p:set>
                                    <p:anim calcmode="lin" valueType="num">
                                      <p:cBhvr additive="base">
                                        <p:cTn id="165" dur="1000" fill="hold"/>
                                        <p:tgtEl>
                                          <p:spTgt spid="198"/>
                                        </p:tgtEl>
                                        <p:attrNameLst>
                                          <p:attrName>ppt_x</p:attrName>
                                        </p:attrNameLst>
                                      </p:cBhvr>
                                      <p:tavLst>
                                        <p:tav tm="0">
                                          <p:val>
                                            <p:strVal val="0-#ppt_w/2"/>
                                          </p:val>
                                        </p:tav>
                                        <p:tav tm="100000">
                                          <p:val>
                                            <p:strVal val="#ppt_x"/>
                                          </p:val>
                                        </p:tav>
                                      </p:tavLst>
                                    </p:anim>
                                    <p:anim calcmode="lin" valueType="num">
                                      <p:cBhvr additive="base">
                                        <p:cTn id="166" dur="1000" fill="hold"/>
                                        <p:tgtEl>
                                          <p:spTgt spid="198"/>
                                        </p:tgtEl>
                                        <p:attrNameLst>
                                          <p:attrName>ppt_y</p:attrName>
                                        </p:attrNameLst>
                                      </p:cBhvr>
                                      <p:tavLst>
                                        <p:tav tm="0">
                                          <p:val>
                                            <p:strVal val="#ppt_y"/>
                                          </p:val>
                                        </p:tav>
                                        <p:tav tm="100000">
                                          <p:val>
                                            <p:strVal val="#ppt_y"/>
                                          </p:val>
                                        </p:tav>
                                      </p:tavLst>
                                    </p:anim>
                                  </p:childTnLst>
                                </p:cTn>
                              </p:par>
                              <p:par>
                                <p:cTn id="167" presetID="23" presetClass="entr" presetSubtype="16" fill="hold" grpId="0" nodeType="withEffect">
                                  <p:stCondLst>
                                    <p:cond delay="500"/>
                                  </p:stCondLst>
                                  <p:childTnLst>
                                    <p:set>
                                      <p:cBhvr>
                                        <p:cTn id="168" dur="1" fill="hold">
                                          <p:stCondLst>
                                            <p:cond delay="0"/>
                                          </p:stCondLst>
                                        </p:cTn>
                                        <p:tgtEl>
                                          <p:spTgt spid="204"/>
                                        </p:tgtEl>
                                        <p:attrNameLst>
                                          <p:attrName>style.visibility</p:attrName>
                                        </p:attrNameLst>
                                      </p:cBhvr>
                                      <p:to>
                                        <p:strVal val="visible"/>
                                      </p:to>
                                    </p:set>
                                    <p:anim calcmode="lin" valueType="num">
                                      <p:cBhvr>
                                        <p:cTn id="169" dur="500" fill="hold"/>
                                        <p:tgtEl>
                                          <p:spTgt spid="204"/>
                                        </p:tgtEl>
                                        <p:attrNameLst>
                                          <p:attrName>ppt_w</p:attrName>
                                        </p:attrNameLst>
                                      </p:cBhvr>
                                      <p:tavLst>
                                        <p:tav tm="0">
                                          <p:val>
                                            <p:fltVal val="0"/>
                                          </p:val>
                                        </p:tav>
                                        <p:tav tm="100000">
                                          <p:val>
                                            <p:strVal val="#ppt_w"/>
                                          </p:val>
                                        </p:tav>
                                      </p:tavLst>
                                    </p:anim>
                                    <p:anim calcmode="lin" valueType="num">
                                      <p:cBhvr>
                                        <p:cTn id="170" dur="500" fill="hold"/>
                                        <p:tgtEl>
                                          <p:spTgt spid="204"/>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000"/>
                                  </p:stCondLst>
                                  <p:childTnLst>
                                    <p:animScale>
                                      <p:cBhvr>
                                        <p:cTn id="172" dur="100" fill="hold"/>
                                        <p:tgtEl>
                                          <p:spTgt spid="204"/>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33"/>
                                        </p:tgtEl>
                                        <p:attrNameLst>
                                          <p:attrName>style.visibility</p:attrName>
                                        </p:attrNameLst>
                                      </p:cBhvr>
                                      <p:to>
                                        <p:strVal val="visible"/>
                                      </p:to>
                                    </p:set>
                                    <p:anim calcmode="lin" valueType="num">
                                      <p:cBhvr>
                                        <p:cTn id="175" dur="500" fill="hold"/>
                                        <p:tgtEl>
                                          <p:spTgt spid="133"/>
                                        </p:tgtEl>
                                        <p:attrNameLst>
                                          <p:attrName>ppt_w</p:attrName>
                                        </p:attrNameLst>
                                      </p:cBhvr>
                                      <p:tavLst>
                                        <p:tav tm="0">
                                          <p:val>
                                            <p:fltVal val="0"/>
                                          </p:val>
                                        </p:tav>
                                        <p:tav tm="100000">
                                          <p:val>
                                            <p:strVal val="#ppt_w"/>
                                          </p:val>
                                        </p:tav>
                                      </p:tavLst>
                                    </p:anim>
                                    <p:anim calcmode="lin" valueType="num">
                                      <p:cBhvr>
                                        <p:cTn id="176" dur="500" fill="hold"/>
                                        <p:tgtEl>
                                          <p:spTgt spid="133"/>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33"/>
                                        </p:tgtEl>
                                      </p:cBhvr>
                                      <p:by x="130000" y="130000"/>
                                    </p:animScale>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par>
                                <p:cTn id="185" presetID="23" presetClass="entr" presetSubtype="16" fill="hold" grpId="0" nodeType="withEffect">
                                  <p:stCondLst>
                                    <p:cond delay="1750"/>
                                  </p:stCondLst>
                                  <p:childTnLst>
                                    <p:set>
                                      <p:cBhvr>
                                        <p:cTn id="186" dur="1" fill="hold">
                                          <p:stCondLst>
                                            <p:cond delay="0"/>
                                          </p:stCondLst>
                                        </p:cTn>
                                        <p:tgtEl>
                                          <p:spTgt spid="149"/>
                                        </p:tgtEl>
                                        <p:attrNameLst>
                                          <p:attrName>style.visibility</p:attrName>
                                        </p:attrNameLst>
                                      </p:cBhvr>
                                      <p:to>
                                        <p:strVal val="visible"/>
                                      </p:to>
                                    </p:set>
                                    <p:anim calcmode="lin" valueType="num">
                                      <p:cBhvr>
                                        <p:cTn id="187" dur="500" fill="hold"/>
                                        <p:tgtEl>
                                          <p:spTgt spid="149"/>
                                        </p:tgtEl>
                                        <p:attrNameLst>
                                          <p:attrName>ppt_w</p:attrName>
                                        </p:attrNameLst>
                                      </p:cBhvr>
                                      <p:tavLst>
                                        <p:tav tm="0">
                                          <p:val>
                                            <p:fltVal val="0"/>
                                          </p:val>
                                        </p:tav>
                                        <p:tav tm="100000">
                                          <p:val>
                                            <p:strVal val="#ppt_w"/>
                                          </p:val>
                                        </p:tav>
                                      </p:tavLst>
                                    </p:anim>
                                    <p:anim calcmode="lin" valueType="num">
                                      <p:cBhvr>
                                        <p:cTn id="188" dur="500" fill="hold"/>
                                        <p:tgtEl>
                                          <p:spTgt spid="149"/>
                                        </p:tgtEl>
                                        <p:attrNameLst>
                                          <p:attrName>ppt_h</p:attrName>
                                        </p:attrNameLst>
                                      </p:cBhvr>
                                      <p:tavLst>
                                        <p:tav tm="0">
                                          <p:val>
                                            <p:fltVal val="0"/>
                                          </p:val>
                                        </p:tav>
                                        <p:tav tm="100000">
                                          <p:val>
                                            <p:strVal val="#ppt_h"/>
                                          </p:val>
                                        </p:tav>
                                      </p:tavLst>
                                    </p:anim>
                                  </p:childTnLst>
                                </p:cTn>
                              </p:par>
                              <p:par>
                                <p:cTn id="189" presetID="6" presetClass="emph" presetSubtype="0" autoRev="1" fill="hold" grpId="1" nodeType="withEffect">
                                  <p:stCondLst>
                                    <p:cond delay="2250"/>
                                  </p:stCondLst>
                                  <p:childTnLst>
                                    <p:animScale>
                                      <p:cBhvr>
                                        <p:cTn id="190"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204" grpId="0" animBg="1"/>
      <p:bldP spid="204" grpId="1"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33" grpId="0" animBg="1"/>
      <p:bldP spid="133" grpId="1" animBg="1"/>
      <p:bldP spid="149" grpId="0" animBg="1"/>
      <p:bldP spid="149" grpId="1" animBg="1"/>
      <p:bldP spid="185" grpId="0" animBg="1"/>
      <p:bldP spid="185" grpId="1" animBg="1"/>
      <p:bldP spid="19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page dots">
    <p:bg>
      <p:bgPr>
        <a:solidFill>
          <a:schemeClr val="accent1"/>
        </a:solidFill>
        <a:effectLst/>
      </p:bgPr>
    </p:bg>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CE68053-8BDE-9AE4-7B61-50D5913BB2C0}"/>
              </a:ext>
            </a:extLst>
          </p:cNvPr>
          <p:cNvGrpSpPr/>
          <p:nvPr userDrawn="1"/>
        </p:nvGrpSpPr>
        <p:grpSpPr>
          <a:xfrm rot="10800000">
            <a:off x="-3" y="3409270"/>
            <a:ext cx="12200804" cy="3448730"/>
            <a:chOff x="-3" y="1"/>
            <a:chExt cx="12200804" cy="3448730"/>
          </a:xfrm>
        </p:grpSpPr>
        <p:pic>
          <p:nvPicPr>
            <p:cNvPr id="9" name="Graphic 8">
              <a:extLst>
                <a:ext uri="{FF2B5EF4-FFF2-40B4-BE49-F238E27FC236}">
                  <a16:creationId xmlns:a16="http://schemas.microsoft.com/office/drawing/2014/main" id="{5AFB18C5-B781-C2C2-ADF7-FE0C003C7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22051"/>
            <a:stretch/>
          </p:blipFill>
          <p:spPr>
            <a:xfrm flipH="1">
              <a:off x="-3" y="1"/>
              <a:ext cx="5770059" cy="3448730"/>
            </a:xfrm>
            <a:prstGeom prst="rect">
              <a:avLst/>
            </a:prstGeom>
          </p:spPr>
        </p:pic>
        <p:pic>
          <p:nvPicPr>
            <p:cNvPr id="10" name="Graphic 9">
              <a:extLst>
                <a:ext uri="{FF2B5EF4-FFF2-40B4-BE49-F238E27FC236}">
                  <a16:creationId xmlns:a16="http://schemas.microsoft.com/office/drawing/2014/main" id="{79FC5473-33EB-DBD2-D9F3-5CDA74A71A3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30665"/>
            <a:stretch/>
          </p:blipFill>
          <p:spPr>
            <a:xfrm>
              <a:off x="5669567" y="2"/>
              <a:ext cx="6531234" cy="3067627"/>
            </a:xfrm>
            <a:prstGeom prst="rect">
              <a:avLst/>
            </a:prstGeom>
          </p:spPr>
        </p:pic>
      </p:grpSp>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dirty="0"/>
              <a:t>Click </a:t>
            </a:r>
            <a:r>
              <a:rPr lang="nl-NL" dirty="0" err="1"/>
              <a:t>the</a:t>
            </a:r>
            <a:r>
              <a:rPr lang="nl-NL" dirty="0"/>
              <a:t> icon below </a:t>
            </a:r>
            <a:br>
              <a:rPr lang="nl-NL" dirty="0"/>
            </a:br>
            <a:r>
              <a:rPr lang="nl-NL" dirty="0" err="1"/>
              <a:t>to</a:t>
            </a:r>
            <a:r>
              <a:rPr lang="nl-NL" dirty="0"/>
              <a:t> </a:t>
            </a:r>
            <a:r>
              <a:rPr lang="nl-NL" dirty="0" err="1"/>
              <a:t>add</a:t>
            </a:r>
            <a:r>
              <a:rPr lang="nl-NL" dirty="0"/>
              <a:t> </a:t>
            </a:r>
            <a:r>
              <a:rPr lang="nl-NL" dirty="0" err="1"/>
              <a:t>an</a:t>
            </a:r>
            <a:r>
              <a:rPr lang="nl-NL" dirty="0"/>
              <a:t> image</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731837" y="-414242"/>
            <a:ext cx="1312860"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Titlepage</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dots</a:t>
            </a:r>
            <a:endParaRPr lang="nl-NL" sz="1600" b="0" i="0" cap="none" baseline="0" noProof="0" dirty="0">
              <a:solidFill>
                <a:schemeClr val="accent1"/>
              </a:solidFill>
              <a:latin typeface="FS Me Pro" panose="02000506040000020004" pitchFamily="2" charset="0"/>
            </a:endParaRP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nl-NL" noProof="0" dirty="0"/>
              <a:t>Presentation </a:t>
            </a:r>
            <a:br>
              <a:rPr lang="nl-NL" noProof="0" dirty="0"/>
            </a:br>
            <a:r>
              <a:rPr lang="nl-NL" noProof="0" dirty="0" err="1"/>
              <a:t>title</a:t>
            </a:r>
            <a:r>
              <a:rPr lang="nl-NL" noProof="0" dirty="0"/>
              <a:t>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Name Speaker | </a:t>
            </a:r>
            <a:r>
              <a:rPr lang="nl-NL" noProof="0" dirty="0" err="1"/>
              <a:t>Location</a:t>
            </a:r>
            <a:endParaRPr lang="nl-NL" noProof="0" dirty="0"/>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A3D51F76-C69A-491C-BB38-8DBB95F20158}" type="datetime1">
              <a:rPr lang="nl-NL" smtClean="0"/>
              <a:t>3-7-2024</a:t>
            </a:fld>
            <a:endParaRPr lang="nl-NL" dirty="0"/>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nl-NL" dirty="0" err="1"/>
              <a:t>Place</a:t>
            </a:r>
            <a:r>
              <a:rPr lang="nl-NL" dirty="0"/>
              <a:t> a </a:t>
            </a:r>
            <a:r>
              <a:rPr lang="nl-NL" dirty="0" err="1"/>
              <a:t>subtitle</a:t>
            </a:r>
            <a:r>
              <a:rPr lang="nl-NL" dirty="0"/>
              <a:t> here</a:t>
            </a:r>
          </a:p>
        </p:txBody>
      </p:sp>
    </p:spTree>
    <p:extLst>
      <p:ext uri="{BB962C8B-B14F-4D97-AF65-F5344CB8AC3E}">
        <p14:creationId xmlns:p14="http://schemas.microsoft.com/office/powerpoint/2010/main" val="27208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00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bg/>
                                          </p:spTgt>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1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12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page blue">
    <p:bg>
      <p:bgPr>
        <a:solidFill>
          <a:schemeClr val="accent1"/>
        </a:solidFill>
        <a:effectLst/>
      </p:bgPr>
    </p:bg>
    <p:spTree>
      <p:nvGrpSpPr>
        <p:cNvPr id="1" name=""/>
        <p:cNvGrpSpPr/>
        <p:nvPr/>
      </p:nvGrpSpPr>
      <p:grpSpPr>
        <a:xfrm>
          <a:off x="0" y="0"/>
          <a:ext cx="0" cy="0"/>
          <a:chOff x="0" y="0"/>
          <a:chExt cx="0" cy="0"/>
        </a:xfrm>
      </p:grpSpPr>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dirty="0"/>
              <a:t>Click </a:t>
            </a:r>
            <a:r>
              <a:rPr lang="nl-NL" dirty="0" err="1"/>
              <a:t>the</a:t>
            </a:r>
            <a:r>
              <a:rPr lang="nl-NL" dirty="0"/>
              <a:t> icon below </a:t>
            </a:r>
            <a:br>
              <a:rPr lang="nl-NL" dirty="0"/>
            </a:br>
            <a:r>
              <a:rPr lang="nl-NL" dirty="0" err="1"/>
              <a:t>to</a:t>
            </a:r>
            <a:r>
              <a:rPr lang="nl-NL" dirty="0"/>
              <a:t> </a:t>
            </a:r>
            <a:r>
              <a:rPr lang="nl-NL" dirty="0" err="1"/>
              <a:t>add</a:t>
            </a:r>
            <a:r>
              <a:rPr lang="nl-NL" dirty="0"/>
              <a:t> </a:t>
            </a:r>
            <a:r>
              <a:rPr lang="nl-NL" dirty="0" err="1"/>
              <a:t>an</a:t>
            </a:r>
            <a:r>
              <a:rPr lang="nl-NL" dirty="0"/>
              <a:t> image</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731837" y="-414242"/>
            <a:ext cx="1306448"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Titlepage</a:t>
            </a:r>
            <a:r>
              <a:rPr lang="nl-NL" sz="1600" b="0" i="0" cap="none" baseline="0" noProof="0" dirty="0">
                <a:solidFill>
                  <a:schemeClr val="accent1"/>
                </a:solidFill>
                <a:latin typeface="FS Me Pro" panose="02000506040000020004" pitchFamily="2" charset="0"/>
              </a:rPr>
              <a:t> blue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nl-NL" noProof="0" dirty="0"/>
              <a:t>Presentation </a:t>
            </a:r>
            <a:br>
              <a:rPr lang="nl-NL" noProof="0" dirty="0"/>
            </a:br>
            <a:r>
              <a:rPr lang="nl-NL" noProof="0" dirty="0" err="1"/>
              <a:t>title</a:t>
            </a:r>
            <a:r>
              <a:rPr lang="nl-NL" noProof="0" dirty="0"/>
              <a:t>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Name Speaker | </a:t>
            </a:r>
            <a:r>
              <a:rPr lang="nl-NL" noProof="0" dirty="0" err="1"/>
              <a:t>Location</a:t>
            </a:r>
            <a:endParaRPr lang="nl-NL" noProof="0" dirty="0"/>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6A0164A1-86B6-44C5-B929-81B5CCC35478}" type="datetime1">
              <a:rPr lang="nl-NL" smtClean="0"/>
              <a:t>3-7-2024</a:t>
            </a:fld>
            <a:endParaRPr lang="nl-NL" dirty="0"/>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nl-NL" dirty="0" err="1"/>
              <a:t>Place</a:t>
            </a:r>
            <a:r>
              <a:rPr lang="nl-NL" dirty="0"/>
              <a:t> a </a:t>
            </a:r>
            <a:r>
              <a:rPr lang="nl-NL" dirty="0" err="1"/>
              <a:t>subtitle</a:t>
            </a:r>
            <a:r>
              <a:rPr lang="nl-NL" dirty="0"/>
              <a:t> here</a:t>
            </a:r>
          </a:p>
        </p:txBody>
      </p:sp>
    </p:spTree>
    <p:extLst>
      <p:ext uri="{BB962C8B-B14F-4D97-AF65-F5344CB8AC3E}">
        <p14:creationId xmlns:p14="http://schemas.microsoft.com/office/powerpoint/2010/main" val="343322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page full image">
    <p:spTree>
      <p:nvGrpSpPr>
        <p:cNvPr id="1" name=""/>
        <p:cNvGrpSpPr/>
        <p:nvPr/>
      </p:nvGrpSpPr>
      <p:grpSpPr>
        <a:xfrm>
          <a:off x="0" y="0"/>
          <a:ext cx="0" cy="0"/>
          <a:chOff x="0" y="0"/>
          <a:chExt cx="0" cy="0"/>
        </a:xfrm>
      </p:grpSpPr>
      <p:sp>
        <p:nvSpPr>
          <p:cNvPr id="173" name="Tijdelijke aanduiding voor afbeelding 172">
            <a:extLst>
              <a:ext uri="{FF2B5EF4-FFF2-40B4-BE49-F238E27FC236}">
                <a16:creationId xmlns:a16="http://schemas.microsoft.com/office/drawing/2014/main" id="{8085EFAF-D64C-4474-9B27-403072446E63}"/>
              </a:ext>
            </a:extLst>
          </p:cNvPr>
          <p:cNvSpPr>
            <a:spLocks noGrp="1"/>
          </p:cNvSpPr>
          <p:nvPr>
            <p:ph type="pic" sz="quarter" idx="13" hasCustomPrompt="1"/>
          </p:nvPr>
        </p:nvSpPr>
        <p:spPr>
          <a:xfrm>
            <a:off x="0" y="-500063"/>
            <a:ext cx="12192000" cy="7358063"/>
          </a:xfrm>
          <a:custGeom>
            <a:avLst/>
            <a:gdLst>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507553 w 12192000"/>
              <a:gd name="connsiteY19" fmla="*/ 498354 h 7356355"/>
              <a:gd name="connsiteX20" fmla="*/ 10275921 w 12192000"/>
              <a:gd name="connsiteY20" fmla="*/ 498354 h 7356355"/>
              <a:gd name="connsiteX21" fmla="*/ 10321178 w 12192000"/>
              <a:gd name="connsiteY21" fmla="*/ 489217 h 7356355"/>
              <a:gd name="connsiteX22" fmla="*/ 10372340 w 12192000"/>
              <a:gd name="connsiteY22" fmla="*/ 447087 h 7356355"/>
              <a:gd name="connsiteX23" fmla="*/ 10385563 w 12192000"/>
              <a:gd name="connsiteY23" fmla="*/ 416383 h 7356355"/>
              <a:gd name="connsiteX24" fmla="*/ 10391275 w 12192000"/>
              <a:gd name="connsiteY24" fmla="*/ 385859 h 7356355"/>
              <a:gd name="connsiteX25" fmla="*/ 10391275 w 12192000"/>
              <a:gd name="connsiteY25" fmla="*/ 396360 h 7356355"/>
              <a:gd name="connsiteX26" fmla="*/ 10391643 w 12192000"/>
              <a:gd name="connsiteY26" fmla="*/ 383893 h 7356355"/>
              <a:gd name="connsiteX27" fmla="*/ 10391275 w 12192000"/>
              <a:gd name="connsiteY27" fmla="*/ 385859 h 7356355"/>
              <a:gd name="connsiteX28" fmla="*/ 10391275 w 12192000"/>
              <a:gd name="connsiteY28" fmla="*/ 116957 h 7356355"/>
              <a:gd name="connsiteX29" fmla="*/ 10507558 w 12192000"/>
              <a:gd name="connsiteY29" fmla="*/ 674 h 7356355"/>
              <a:gd name="connsiteX30" fmla="*/ 10835325 w 12192000"/>
              <a:gd name="connsiteY30" fmla="*/ 674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275921 w 12192000"/>
              <a:gd name="connsiteY19" fmla="*/ 498354 h 7356355"/>
              <a:gd name="connsiteX20" fmla="*/ 10321178 w 12192000"/>
              <a:gd name="connsiteY20" fmla="*/ 489217 h 7356355"/>
              <a:gd name="connsiteX21" fmla="*/ 10372340 w 12192000"/>
              <a:gd name="connsiteY21" fmla="*/ 447087 h 7356355"/>
              <a:gd name="connsiteX22" fmla="*/ 10385563 w 12192000"/>
              <a:gd name="connsiteY22" fmla="*/ 416383 h 7356355"/>
              <a:gd name="connsiteX23" fmla="*/ 10391275 w 12192000"/>
              <a:gd name="connsiteY23" fmla="*/ 385859 h 7356355"/>
              <a:gd name="connsiteX24" fmla="*/ 10391275 w 12192000"/>
              <a:gd name="connsiteY24" fmla="*/ 396360 h 7356355"/>
              <a:gd name="connsiteX25" fmla="*/ 10391643 w 12192000"/>
              <a:gd name="connsiteY25" fmla="*/ 383893 h 7356355"/>
              <a:gd name="connsiteX26" fmla="*/ 10391275 w 12192000"/>
              <a:gd name="connsiteY26" fmla="*/ 385859 h 7356355"/>
              <a:gd name="connsiteX27" fmla="*/ 10391275 w 12192000"/>
              <a:gd name="connsiteY27" fmla="*/ 116957 h 7356355"/>
              <a:gd name="connsiteX28" fmla="*/ 10507558 w 12192000"/>
              <a:gd name="connsiteY28" fmla="*/ 674 h 7356355"/>
              <a:gd name="connsiteX29" fmla="*/ 10835325 w 12192000"/>
              <a:gd name="connsiteY29" fmla="*/ 674 h 7356355"/>
              <a:gd name="connsiteX30" fmla="*/ 10838663 w 12192000"/>
              <a:gd name="connsiteY30"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275921 w 12192000"/>
              <a:gd name="connsiteY18" fmla="*/ 498354 h 7356355"/>
              <a:gd name="connsiteX19" fmla="*/ 10321178 w 12192000"/>
              <a:gd name="connsiteY19" fmla="*/ 489217 h 7356355"/>
              <a:gd name="connsiteX20" fmla="*/ 10372340 w 12192000"/>
              <a:gd name="connsiteY20" fmla="*/ 447087 h 7356355"/>
              <a:gd name="connsiteX21" fmla="*/ 10385563 w 12192000"/>
              <a:gd name="connsiteY21" fmla="*/ 416383 h 7356355"/>
              <a:gd name="connsiteX22" fmla="*/ 10391275 w 12192000"/>
              <a:gd name="connsiteY22" fmla="*/ 385859 h 7356355"/>
              <a:gd name="connsiteX23" fmla="*/ 10391275 w 12192000"/>
              <a:gd name="connsiteY23" fmla="*/ 396360 h 7356355"/>
              <a:gd name="connsiteX24" fmla="*/ 10391643 w 12192000"/>
              <a:gd name="connsiteY24" fmla="*/ 383893 h 7356355"/>
              <a:gd name="connsiteX25" fmla="*/ 10391275 w 12192000"/>
              <a:gd name="connsiteY25" fmla="*/ 385859 h 7356355"/>
              <a:gd name="connsiteX26" fmla="*/ 10391275 w 12192000"/>
              <a:gd name="connsiteY26" fmla="*/ 116957 h 7356355"/>
              <a:gd name="connsiteX27" fmla="*/ 10507558 w 12192000"/>
              <a:gd name="connsiteY27" fmla="*/ 674 h 7356355"/>
              <a:gd name="connsiteX28" fmla="*/ 10835325 w 12192000"/>
              <a:gd name="connsiteY28" fmla="*/ 674 h 7356355"/>
              <a:gd name="connsiteX29" fmla="*/ 10838663 w 12192000"/>
              <a:gd name="connsiteY29"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2192000 w 12192000"/>
              <a:gd name="connsiteY13" fmla="*/ 498355 h 7356355"/>
              <a:gd name="connsiteX14" fmla="*/ 12192000 w 12192000"/>
              <a:gd name="connsiteY14" fmla="*/ 7356355 h 7356355"/>
              <a:gd name="connsiteX15" fmla="*/ 0 w 12192000"/>
              <a:gd name="connsiteY15" fmla="*/ 7356355 h 7356355"/>
              <a:gd name="connsiteX16" fmla="*/ 0 w 12192000"/>
              <a:gd name="connsiteY16" fmla="*/ 498355 h 7356355"/>
              <a:gd name="connsiteX17" fmla="*/ 10275921 w 12192000"/>
              <a:gd name="connsiteY17" fmla="*/ 498354 h 7356355"/>
              <a:gd name="connsiteX18" fmla="*/ 10321178 w 12192000"/>
              <a:gd name="connsiteY18" fmla="*/ 489217 h 7356355"/>
              <a:gd name="connsiteX19" fmla="*/ 10372340 w 12192000"/>
              <a:gd name="connsiteY19" fmla="*/ 447087 h 7356355"/>
              <a:gd name="connsiteX20" fmla="*/ 10385563 w 12192000"/>
              <a:gd name="connsiteY20" fmla="*/ 416383 h 7356355"/>
              <a:gd name="connsiteX21" fmla="*/ 10391275 w 12192000"/>
              <a:gd name="connsiteY21" fmla="*/ 385859 h 7356355"/>
              <a:gd name="connsiteX22" fmla="*/ 10391275 w 12192000"/>
              <a:gd name="connsiteY22" fmla="*/ 396360 h 7356355"/>
              <a:gd name="connsiteX23" fmla="*/ 10391643 w 12192000"/>
              <a:gd name="connsiteY23" fmla="*/ 383893 h 7356355"/>
              <a:gd name="connsiteX24" fmla="*/ 10391275 w 12192000"/>
              <a:gd name="connsiteY24" fmla="*/ 385859 h 7356355"/>
              <a:gd name="connsiteX25" fmla="*/ 10391275 w 12192000"/>
              <a:gd name="connsiteY25" fmla="*/ 116957 h 7356355"/>
              <a:gd name="connsiteX26" fmla="*/ 10507558 w 12192000"/>
              <a:gd name="connsiteY26" fmla="*/ 674 h 7356355"/>
              <a:gd name="connsiteX27" fmla="*/ 10835325 w 12192000"/>
              <a:gd name="connsiteY27" fmla="*/ 674 h 7356355"/>
              <a:gd name="connsiteX28" fmla="*/ 10838663 w 12192000"/>
              <a:gd name="connsiteY28"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2192000 w 12192000"/>
              <a:gd name="connsiteY12" fmla="*/ 498355 h 7356355"/>
              <a:gd name="connsiteX13" fmla="*/ 12192000 w 12192000"/>
              <a:gd name="connsiteY13" fmla="*/ 7356355 h 7356355"/>
              <a:gd name="connsiteX14" fmla="*/ 0 w 12192000"/>
              <a:gd name="connsiteY14" fmla="*/ 7356355 h 7356355"/>
              <a:gd name="connsiteX15" fmla="*/ 0 w 12192000"/>
              <a:gd name="connsiteY15" fmla="*/ 498355 h 7356355"/>
              <a:gd name="connsiteX16" fmla="*/ 10275921 w 12192000"/>
              <a:gd name="connsiteY16" fmla="*/ 498354 h 7356355"/>
              <a:gd name="connsiteX17" fmla="*/ 10321178 w 12192000"/>
              <a:gd name="connsiteY17" fmla="*/ 489217 h 7356355"/>
              <a:gd name="connsiteX18" fmla="*/ 10372340 w 12192000"/>
              <a:gd name="connsiteY18" fmla="*/ 447087 h 7356355"/>
              <a:gd name="connsiteX19" fmla="*/ 10385563 w 12192000"/>
              <a:gd name="connsiteY19" fmla="*/ 416383 h 7356355"/>
              <a:gd name="connsiteX20" fmla="*/ 10391275 w 12192000"/>
              <a:gd name="connsiteY20" fmla="*/ 385859 h 7356355"/>
              <a:gd name="connsiteX21" fmla="*/ 10391275 w 12192000"/>
              <a:gd name="connsiteY21" fmla="*/ 396360 h 7356355"/>
              <a:gd name="connsiteX22" fmla="*/ 10391643 w 12192000"/>
              <a:gd name="connsiteY22" fmla="*/ 383893 h 7356355"/>
              <a:gd name="connsiteX23" fmla="*/ 10391275 w 12192000"/>
              <a:gd name="connsiteY23" fmla="*/ 385859 h 7356355"/>
              <a:gd name="connsiteX24" fmla="*/ 10391275 w 12192000"/>
              <a:gd name="connsiteY24" fmla="*/ 116957 h 7356355"/>
              <a:gd name="connsiteX25" fmla="*/ 10507558 w 12192000"/>
              <a:gd name="connsiteY25" fmla="*/ 674 h 7356355"/>
              <a:gd name="connsiteX26" fmla="*/ 10835325 w 12192000"/>
              <a:gd name="connsiteY26" fmla="*/ 674 h 7356355"/>
              <a:gd name="connsiteX27" fmla="*/ 10838663 w 12192000"/>
              <a:gd name="connsiteY27" fmla="*/ 0 h 73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7356355">
                <a:moveTo>
                  <a:pt x="10838663" y="0"/>
                </a:moveTo>
                <a:lnTo>
                  <a:pt x="10855249" y="674"/>
                </a:lnTo>
                <a:lnTo>
                  <a:pt x="11026044" y="674"/>
                </a:lnTo>
                <a:cubicBezTo>
                  <a:pt x="11026052" y="674"/>
                  <a:pt x="11026060" y="673"/>
                  <a:pt x="11026068" y="673"/>
                </a:cubicBezTo>
                <a:cubicBezTo>
                  <a:pt x="11026070" y="673"/>
                  <a:pt x="11026071" y="674"/>
                  <a:pt x="11026073" y="674"/>
                </a:cubicBezTo>
                <a:lnTo>
                  <a:pt x="11354992" y="674"/>
                </a:lnTo>
                <a:cubicBezTo>
                  <a:pt x="11403158" y="674"/>
                  <a:pt x="11444484" y="29959"/>
                  <a:pt x="11462137" y="71695"/>
                </a:cubicBezTo>
                <a:lnTo>
                  <a:pt x="11471002" y="115606"/>
                </a:lnTo>
                <a:lnTo>
                  <a:pt x="11472532" y="116284"/>
                </a:lnTo>
                <a:lnTo>
                  <a:pt x="11472532" y="381399"/>
                </a:lnTo>
                <a:cubicBezTo>
                  <a:pt x="11472532" y="429565"/>
                  <a:pt x="11501817" y="470891"/>
                  <a:pt x="11543553" y="488544"/>
                </a:cubicBezTo>
                <a:lnTo>
                  <a:pt x="11588810" y="497681"/>
                </a:lnTo>
                <a:lnTo>
                  <a:pt x="12192000" y="498355"/>
                </a:lnTo>
                <a:lnTo>
                  <a:pt x="12192000" y="7356355"/>
                </a:lnTo>
                <a:lnTo>
                  <a:pt x="0" y="7356355"/>
                </a:lnTo>
                <a:lnTo>
                  <a:pt x="0" y="498355"/>
                </a:lnTo>
                <a:lnTo>
                  <a:pt x="10275921" y="498354"/>
                </a:lnTo>
                <a:lnTo>
                  <a:pt x="10321178" y="489217"/>
                </a:lnTo>
                <a:cubicBezTo>
                  <a:pt x="10342046" y="480390"/>
                  <a:pt x="10359801" y="465646"/>
                  <a:pt x="10372340" y="447087"/>
                </a:cubicBezTo>
                <a:cubicBezTo>
                  <a:pt x="10380320" y="437745"/>
                  <a:pt x="10383537" y="427213"/>
                  <a:pt x="10385563" y="416383"/>
                </a:cubicBezTo>
                <a:lnTo>
                  <a:pt x="10391275" y="385859"/>
                </a:lnTo>
                <a:lnTo>
                  <a:pt x="10391275" y="396360"/>
                </a:lnTo>
                <a:cubicBezTo>
                  <a:pt x="10391398" y="396967"/>
                  <a:pt x="10391520" y="383286"/>
                  <a:pt x="10391643" y="383893"/>
                </a:cubicBezTo>
                <a:cubicBezTo>
                  <a:pt x="10391520" y="384548"/>
                  <a:pt x="10391398" y="385204"/>
                  <a:pt x="10391275" y="385859"/>
                </a:cubicBezTo>
                <a:lnTo>
                  <a:pt x="10391275" y="116957"/>
                </a:lnTo>
                <a:cubicBezTo>
                  <a:pt x="10391275" y="52736"/>
                  <a:pt x="10443337" y="674"/>
                  <a:pt x="10507558" y="674"/>
                </a:cubicBezTo>
                <a:lnTo>
                  <a:pt x="10835325" y="674"/>
                </a:lnTo>
                <a:lnTo>
                  <a:pt x="10838663" y="0"/>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noProof="0" dirty="0"/>
              <a:t> </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731837" y="-414242"/>
            <a:ext cx="1832233"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Titlepage</a:t>
            </a:r>
            <a:r>
              <a:rPr lang="nl-NL" sz="1600" b="0" i="0" cap="none" baseline="0" noProof="0" dirty="0">
                <a:solidFill>
                  <a:schemeClr val="accent1"/>
                </a:solidFill>
                <a:latin typeface="FS Me Pro" panose="02000506040000020004" pitchFamily="2" charset="0"/>
              </a:rPr>
              <a:t> full image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257299" y="1412875"/>
            <a:ext cx="9677402" cy="1742411"/>
          </a:xfrm>
        </p:spPr>
        <p:txBody>
          <a:bodyPr anchor="b"/>
          <a:lstStyle>
            <a:lvl1pPr algn="ctr">
              <a:lnSpc>
                <a:spcPct val="80000"/>
              </a:lnSpc>
              <a:defRPr sz="6000">
                <a:solidFill>
                  <a:schemeClr val="bg1"/>
                </a:solidFill>
              </a:defRPr>
            </a:lvl1pPr>
          </a:lstStyle>
          <a:p>
            <a:r>
              <a:rPr lang="nl-NL" noProof="0" dirty="0"/>
              <a:t>Presentation </a:t>
            </a:r>
            <a:br>
              <a:rPr lang="nl-NL" noProof="0" dirty="0"/>
            </a:br>
            <a:r>
              <a:rPr lang="nl-NL" noProof="0" dirty="0" err="1"/>
              <a:t>title</a:t>
            </a:r>
            <a:r>
              <a:rPr lang="nl-NL" noProof="0" dirty="0"/>
              <a:t>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3411745" y="3283353"/>
            <a:ext cx="5368509" cy="395785"/>
          </a:xfrm>
        </p:spPr>
        <p:txBody>
          <a:bodyPr anchor="b"/>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Name Speaker | </a:t>
            </a:r>
            <a:r>
              <a:rPr lang="nl-NL" noProof="0" dirty="0" err="1"/>
              <a:t>Location</a:t>
            </a:r>
            <a:endParaRPr lang="nl-NL" noProof="0" dirty="0"/>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3411745" y="3785271"/>
            <a:ext cx="5368508" cy="301915"/>
          </a:xfrm>
        </p:spPr>
        <p:txBody>
          <a:bodyPr/>
          <a:lstStyle>
            <a:lvl1pPr algn="ctr">
              <a:defRPr sz="1600">
                <a:solidFill>
                  <a:schemeClr val="bg1"/>
                </a:solidFill>
              </a:defRPr>
            </a:lvl1pPr>
          </a:lstStyle>
          <a:p>
            <a:fld id="{32C3208B-B570-4EC9-8260-6A6E85BB7093}" type="datetime1">
              <a:rPr lang="nl-NL" smtClean="0"/>
              <a:t>3-7-2024</a:t>
            </a:fld>
            <a:endParaRPr lang="nl-NL" dirty="0"/>
          </a:p>
        </p:txBody>
      </p:sp>
      <p:sp>
        <p:nvSpPr>
          <p:cNvPr id="6" name="Tijdelijke aanduiding voor tekst 5">
            <a:extLst>
              <a:ext uri="{FF2B5EF4-FFF2-40B4-BE49-F238E27FC236}">
                <a16:creationId xmlns:a16="http://schemas.microsoft.com/office/drawing/2014/main" id="{F312E544-331C-0F21-CC9F-14019897709F}"/>
              </a:ext>
            </a:extLst>
          </p:cNvPr>
          <p:cNvSpPr>
            <a:spLocks noGrp="1"/>
          </p:cNvSpPr>
          <p:nvPr>
            <p:ph type="body" sz="quarter" idx="14" hasCustomPrompt="1"/>
          </p:nvPr>
        </p:nvSpPr>
        <p:spPr>
          <a:xfrm>
            <a:off x="5011888" y="5391011"/>
            <a:ext cx="2168223" cy="414477"/>
          </a:xfrm>
          <a:prstGeom prst="roundRect">
            <a:avLst>
              <a:gd name="adj" fmla="val 50000"/>
            </a:avLst>
          </a:prstGeom>
          <a:solidFill>
            <a:schemeClr val="accent5"/>
          </a:solidFill>
        </p:spPr>
        <p:txBody>
          <a:bodyPr wrap="none" lIns="144000" tIns="36000" rIns="144000" bIns="36000">
            <a:spAutoFit/>
          </a:bodyPr>
          <a:lstStyle>
            <a:lvl1pPr marL="0" indent="0" algn="ctr">
              <a:buNone/>
              <a:defRPr b="1">
                <a:solidFill>
                  <a:schemeClr val="accent2"/>
                </a:solidFill>
              </a:defRPr>
            </a:lvl1pPr>
          </a:lstStyle>
          <a:p>
            <a:pPr lvl="0"/>
            <a:r>
              <a:rPr lang="nl-NL" dirty="0"/>
              <a:t>Start </a:t>
            </a:r>
            <a:r>
              <a:rPr lang="nl-NL" dirty="0" err="1"/>
              <a:t>presentation</a:t>
            </a:r>
            <a:endParaRPr lang="nl-NL" dirty="0"/>
          </a:p>
        </p:txBody>
      </p:sp>
    </p:spTree>
    <p:extLst>
      <p:ext uri="{BB962C8B-B14F-4D97-AF65-F5344CB8AC3E}">
        <p14:creationId xmlns:p14="http://schemas.microsoft.com/office/powerpoint/2010/main" val="100058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decel="10000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4" grpId="0"/>
      <p:bldP spid="6" grpId="0" animBg="1">
        <p:tmplLst>
          <p:tmpl>
            <p:tnLst>
              <p:par>
                <p:cTn presetID="2" presetClass="entr" presetSubtype="4" decel="100000" fill="hold" nodeType="withEffect">
                  <p:stCondLst>
                    <p:cond delay="17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dot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pic>
        <p:nvPicPr>
          <p:cNvPr id="44" name="Graphic 43">
            <a:extLst>
              <a:ext uri="{FF2B5EF4-FFF2-40B4-BE49-F238E27FC236}">
                <a16:creationId xmlns:a16="http://schemas.microsoft.com/office/drawing/2014/main" id="{E268EF74-D344-B49D-A9AB-FFC03746D66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43" name="Graphic 42">
            <a:extLst>
              <a:ext uri="{FF2B5EF4-FFF2-40B4-BE49-F238E27FC236}">
                <a16:creationId xmlns:a16="http://schemas.microsoft.com/office/drawing/2014/main" id="{B9AAF223-42FD-55BD-081B-0A807B6395F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9567" y="1"/>
            <a:ext cx="6531234" cy="3971924"/>
          </a:xfrm>
          <a:prstGeom prst="rect">
            <a:avLst/>
          </a:prstGeom>
        </p:spPr>
      </p:pic>
      <p:sp>
        <p:nvSpPr>
          <p:cNvPr id="21" name="Rechthoek: afgeronde hoeken 20">
            <a:extLst>
              <a:ext uri="{FF2B5EF4-FFF2-40B4-BE49-F238E27FC236}">
                <a16:creationId xmlns:a16="http://schemas.microsoft.com/office/drawing/2014/main" id="{8778B65F-BF88-4C17-8B7E-1110F69AEE26}"/>
              </a:ext>
            </a:extLst>
          </p:cNvPr>
          <p:cNvSpPr/>
          <p:nvPr userDrawn="1"/>
        </p:nvSpPr>
        <p:spPr>
          <a:xfrm>
            <a:off x="731837" y="-414242"/>
            <a:ext cx="716543"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a:solidFill>
                  <a:schemeClr val="accent1"/>
                </a:solidFill>
                <a:latin typeface="FS Me Pro" panose="02000506040000020004" pitchFamily="2" charset="0"/>
              </a:rPr>
              <a:t>Agenda</a:t>
            </a:r>
          </a:p>
        </p:txBody>
      </p:sp>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noProof="0" dirty="0"/>
              <a:t>Click </a:t>
            </a:r>
            <a:r>
              <a:rPr lang="nl-NL" noProof="0" dirty="0" err="1"/>
              <a:t>the</a:t>
            </a:r>
            <a:r>
              <a:rPr lang="nl-NL" noProof="0" dirty="0"/>
              <a:t> icon below </a:t>
            </a:r>
            <a:br>
              <a:rPr lang="nl-NL" noProof="0" dirty="0"/>
            </a:br>
            <a:r>
              <a:rPr lang="nl-NL" noProof="0" dirty="0" err="1"/>
              <a:t>to</a:t>
            </a:r>
            <a:r>
              <a:rPr lang="nl-NL" noProof="0" dirty="0"/>
              <a:t> </a:t>
            </a:r>
            <a:r>
              <a:rPr lang="nl-NL" noProof="0" dirty="0" err="1"/>
              <a:t>add</a:t>
            </a:r>
            <a:r>
              <a:rPr lang="nl-NL" noProof="0" dirty="0"/>
              <a:t> </a:t>
            </a:r>
            <a:r>
              <a:rPr lang="nl-NL" noProof="0" dirty="0" err="1"/>
              <a:t>an</a:t>
            </a:r>
            <a:r>
              <a:rPr lang="nl-NL" noProof="0" dirty="0"/>
              <a:t>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nl-NL" noProof="0"/>
              <a:t>Place a title here</a:t>
            </a:r>
            <a:endParaRPr lang="nl-NL" dirty="0"/>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endParaRPr lang="nl-NL" noProof="0" dirty="0"/>
          </a:p>
        </p:txBody>
      </p:sp>
    </p:spTree>
    <p:extLst>
      <p:ext uri="{BB962C8B-B14F-4D97-AF65-F5344CB8AC3E}">
        <p14:creationId xmlns:p14="http://schemas.microsoft.com/office/powerpoint/2010/main" val="34871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1" name="Rechthoek: afgeronde hoeken 20">
            <a:extLst>
              <a:ext uri="{FF2B5EF4-FFF2-40B4-BE49-F238E27FC236}">
                <a16:creationId xmlns:a16="http://schemas.microsoft.com/office/drawing/2014/main" id="{8778B65F-BF88-4C17-8B7E-1110F69AEE26}"/>
              </a:ext>
            </a:extLst>
          </p:cNvPr>
          <p:cNvSpPr/>
          <p:nvPr userDrawn="1"/>
        </p:nvSpPr>
        <p:spPr>
          <a:xfrm>
            <a:off x="731837" y="-414242"/>
            <a:ext cx="1166986"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a:solidFill>
                  <a:schemeClr val="accent1"/>
                </a:solidFill>
                <a:latin typeface="FS Me Pro" panose="02000506040000020004" pitchFamily="2" charset="0"/>
              </a:rPr>
              <a:t>Agenda blue</a:t>
            </a:r>
          </a:p>
        </p:txBody>
      </p:sp>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noProof="0" dirty="0"/>
              <a:t>Click </a:t>
            </a:r>
            <a:r>
              <a:rPr lang="nl-NL" noProof="0" dirty="0" err="1"/>
              <a:t>the</a:t>
            </a:r>
            <a:r>
              <a:rPr lang="nl-NL" noProof="0" dirty="0"/>
              <a:t> icon below </a:t>
            </a:r>
            <a:br>
              <a:rPr lang="nl-NL" noProof="0" dirty="0"/>
            </a:br>
            <a:r>
              <a:rPr lang="nl-NL" noProof="0" dirty="0" err="1"/>
              <a:t>to</a:t>
            </a:r>
            <a:r>
              <a:rPr lang="nl-NL" noProof="0" dirty="0"/>
              <a:t> </a:t>
            </a:r>
            <a:r>
              <a:rPr lang="nl-NL" noProof="0" dirty="0" err="1"/>
              <a:t>add</a:t>
            </a:r>
            <a:r>
              <a:rPr lang="nl-NL" noProof="0" dirty="0"/>
              <a:t> </a:t>
            </a:r>
            <a:r>
              <a:rPr lang="nl-NL" noProof="0" dirty="0" err="1"/>
              <a:t>an</a:t>
            </a:r>
            <a:r>
              <a:rPr lang="nl-NL" noProof="0" dirty="0"/>
              <a:t>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nl-NL" noProof="0"/>
              <a:t>Place a title here</a:t>
            </a:r>
            <a:endParaRPr lang="nl-NL" dirty="0"/>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endParaRPr lang="nl-NL" noProof="0" dirty="0"/>
          </a:p>
        </p:txBody>
      </p:sp>
    </p:spTree>
    <p:extLst>
      <p:ext uri="{BB962C8B-B14F-4D97-AF65-F5344CB8AC3E}">
        <p14:creationId xmlns:p14="http://schemas.microsoft.com/office/powerpoint/2010/main" val="357271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3"/>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0A498F6B-B687-4ABE-9B83-AE4FE198B81F}"/>
              </a:ext>
            </a:extLst>
          </p:cNvPr>
          <p:cNvSpPr/>
          <p:nvPr userDrawn="1"/>
        </p:nvSpPr>
        <p:spPr>
          <a:xfrm>
            <a:off x="731837" y="-414242"/>
            <a:ext cx="399148" cy="222048"/>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endParaRPr lang="nl-NL" sz="1600" b="0" i="0" cap="none" baseline="0" noProof="0" dirty="0">
              <a:solidFill>
                <a:schemeClr val="accent1"/>
              </a:solidFill>
              <a:latin typeface="FS Me Pro" panose="02000506040000020004" pitchFamily="2" charset="0"/>
            </a:endParaRPr>
          </a:p>
        </p:txBody>
      </p:sp>
      <p:sp>
        <p:nvSpPr>
          <p:cNvPr id="122" name="Tijdelijke aanduiding voor tekst 8">
            <a:extLst>
              <a:ext uri="{FF2B5EF4-FFF2-40B4-BE49-F238E27FC236}">
                <a16:creationId xmlns:a16="http://schemas.microsoft.com/office/drawing/2014/main" id="{915615AD-52F7-9706-466E-CF3ECD7151C5}"/>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23" name="Titel 122">
            <a:extLst>
              <a:ext uri="{FF2B5EF4-FFF2-40B4-BE49-F238E27FC236}">
                <a16:creationId xmlns:a16="http://schemas.microsoft.com/office/drawing/2014/main" id="{ADDD288F-1F47-09DE-8053-359936D93962}"/>
              </a:ext>
            </a:extLst>
          </p:cNvPr>
          <p:cNvSpPr>
            <a:spLocks noGrp="1"/>
          </p:cNvSpPr>
          <p:nvPr>
            <p:ph type="title" hasCustomPrompt="1"/>
          </p:nvPr>
        </p:nvSpPr>
        <p:spPr/>
        <p:txBody>
          <a:bodyPr/>
          <a:lstStyle/>
          <a:p>
            <a:r>
              <a:rPr lang="nl-NL" dirty="0" err="1"/>
              <a:t>Place</a:t>
            </a:r>
            <a:r>
              <a:rPr lang="nl-NL" dirty="0"/>
              <a:t> a </a:t>
            </a:r>
            <a:r>
              <a:rPr lang="nl-NL" dirty="0" err="1"/>
              <a:t>title</a:t>
            </a:r>
            <a:r>
              <a:rPr lang="nl-NL" dirty="0"/>
              <a:t> here</a:t>
            </a:r>
          </a:p>
        </p:txBody>
      </p:sp>
      <p:sp>
        <p:nvSpPr>
          <p:cNvPr id="125" name="Tijdelijke aanduiding voor datum 124">
            <a:extLst>
              <a:ext uri="{FF2B5EF4-FFF2-40B4-BE49-F238E27FC236}">
                <a16:creationId xmlns:a16="http://schemas.microsoft.com/office/drawing/2014/main" id="{9BF91E09-0796-D143-BEA8-50AE4C4E748C}"/>
              </a:ext>
            </a:extLst>
          </p:cNvPr>
          <p:cNvSpPr>
            <a:spLocks noGrp="1"/>
          </p:cNvSpPr>
          <p:nvPr>
            <p:ph type="dt" sz="half" idx="15"/>
          </p:nvPr>
        </p:nvSpPr>
        <p:spPr/>
        <p:txBody>
          <a:bodyPr/>
          <a:lstStyle/>
          <a:p>
            <a:fld id="{9080E5B7-6047-4DFC-B024-26D17E37F4C1}" type="datetime1">
              <a:rPr lang="nl-NL" smtClean="0"/>
              <a:t>3-7-2024</a:t>
            </a:fld>
            <a:endParaRPr lang="nl-NL" dirty="0"/>
          </a:p>
        </p:txBody>
      </p:sp>
      <p:sp>
        <p:nvSpPr>
          <p:cNvPr id="126" name="Tijdelijke aanduiding voor voettekst 125">
            <a:extLst>
              <a:ext uri="{FF2B5EF4-FFF2-40B4-BE49-F238E27FC236}">
                <a16:creationId xmlns:a16="http://schemas.microsoft.com/office/drawing/2014/main" id="{945383CF-2308-C6FE-2656-72D2225DE2F8}"/>
              </a:ext>
            </a:extLst>
          </p:cNvPr>
          <p:cNvSpPr>
            <a:spLocks noGrp="1"/>
          </p:cNvSpPr>
          <p:nvPr>
            <p:ph type="ftr" sz="quarter" idx="16"/>
          </p:nvPr>
        </p:nvSpPr>
        <p:spPr/>
        <p:txBody>
          <a:bodyPr/>
          <a:lstStyle/>
          <a:p>
            <a:r>
              <a:rPr lang="nl-NL"/>
              <a:t>TNO Demo presentatie 2022</a:t>
            </a:r>
            <a:endParaRPr lang="nl-NL" dirty="0"/>
          </a:p>
        </p:txBody>
      </p:sp>
      <p:sp>
        <p:nvSpPr>
          <p:cNvPr id="127" name="Tijdelijke aanduiding voor dianummer 126">
            <a:extLst>
              <a:ext uri="{FF2B5EF4-FFF2-40B4-BE49-F238E27FC236}">
                <a16:creationId xmlns:a16="http://schemas.microsoft.com/office/drawing/2014/main" id="{27485487-1F01-ECE4-6915-9AF97883D77B}"/>
              </a:ext>
            </a:extLst>
          </p:cNvPr>
          <p:cNvSpPr>
            <a:spLocks noGrp="1"/>
          </p:cNvSpPr>
          <p:nvPr>
            <p:ph type="sldNum" sz="quarter" idx="17"/>
          </p:nvPr>
        </p:nvSpPr>
        <p:spPr/>
        <p:txBody>
          <a:bodyPr/>
          <a:lstStyle/>
          <a:p>
            <a:fld id="{D7B5DC5B-6873-43DB-ADC7-B15ACCE0DFDB}" type="slidenum">
              <a:rPr lang="nl-NL" smtClean="0"/>
              <a:pPr/>
              <a:t>‹#›</a:t>
            </a:fld>
            <a:endParaRPr lang="nl-NL" dirty="0"/>
          </a:p>
        </p:txBody>
      </p:sp>
      <p:sp>
        <p:nvSpPr>
          <p:cNvPr id="5" name="Tijdelijke aanduiding voor tekst 4">
            <a:extLst>
              <a:ext uri="{FF2B5EF4-FFF2-40B4-BE49-F238E27FC236}">
                <a16:creationId xmlns:a16="http://schemas.microsoft.com/office/drawing/2014/main" id="{79B99D79-B181-A06F-B39D-F37E799B1A6D}"/>
              </a:ext>
            </a:extLst>
          </p:cNvPr>
          <p:cNvSpPr>
            <a:spLocks noGrp="1"/>
          </p:cNvSpPr>
          <p:nvPr>
            <p:ph type="body" sz="quarter" idx="18" hasCustomPrompt="1"/>
          </p:nvPr>
        </p:nvSpPr>
        <p:spPr>
          <a:xfrm>
            <a:off x="719138" y="1412876"/>
            <a:ext cx="10752136" cy="4392612"/>
          </a:xfrm>
        </p:spPr>
        <p:txBody>
          <a:body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endParaRPr lang="nl-NL" noProof="0" dirty="0"/>
          </a:p>
        </p:txBody>
      </p:sp>
      <p:sp>
        <p:nvSpPr>
          <p:cNvPr id="3" name="Tijdelijke aanduiding voor tekst 8">
            <a:extLst>
              <a:ext uri="{FF2B5EF4-FFF2-40B4-BE49-F238E27FC236}">
                <a16:creationId xmlns:a16="http://schemas.microsoft.com/office/drawing/2014/main" id="{8FFA4539-CB58-F330-56D6-E3280017F01B}"/>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40254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5B0F9BA-A474-4FD9-91F3-9510904A6A59}"/>
              </a:ext>
            </a:extLst>
          </p:cNvPr>
          <p:cNvSpPr/>
          <p:nvPr userDrawn="1"/>
        </p:nvSpPr>
        <p:spPr>
          <a:xfrm>
            <a:off x="719138" y="720000"/>
            <a:ext cx="10748098" cy="5085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 name="Tijdelijke aanduiding voor afbeelding 16">
            <a:extLst>
              <a:ext uri="{FF2B5EF4-FFF2-40B4-BE49-F238E27FC236}">
                <a16:creationId xmlns:a16="http://schemas.microsoft.com/office/drawing/2014/main" id="{34EE03AE-CD13-42C5-B28F-9FD03DEF7A75}"/>
              </a:ext>
            </a:extLst>
          </p:cNvPr>
          <p:cNvSpPr>
            <a:spLocks noGrp="1"/>
          </p:cNvSpPr>
          <p:nvPr>
            <p:ph type="pic" sz="quarter" idx="13" hasCustomPrompt="1"/>
          </p:nvPr>
        </p:nvSpPr>
        <p:spPr>
          <a:xfrm>
            <a:off x="7753119" y="1089024"/>
            <a:ext cx="3387341" cy="4401273"/>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dirty="0"/>
              <a:t>Click </a:t>
            </a:r>
            <a:r>
              <a:rPr lang="nl-NL" dirty="0" err="1"/>
              <a:t>the</a:t>
            </a:r>
            <a:r>
              <a:rPr lang="nl-NL" dirty="0"/>
              <a:t> icon below </a:t>
            </a:r>
            <a:br>
              <a:rPr lang="nl-NL" dirty="0"/>
            </a:br>
            <a:r>
              <a:rPr lang="nl-NL" dirty="0" err="1"/>
              <a:t>to</a:t>
            </a:r>
            <a:r>
              <a:rPr lang="nl-NL" dirty="0"/>
              <a:t> </a:t>
            </a:r>
            <a:r>
              <a:rPr lang="nl-NL" dirty="0" err="1"/>
              <a:t>add</a:t>
            </a:r>
            <a:r>
              <a:rPr lang="nl-NL" dirty="0"/>
              <a:t> </a:t>
            </a:r>
            <a:r>
              <a:rPr lang="nl-NL" dirty="0" err="1"/>
              <a:t>an</a:t>
            </a:r>
            <a:r>
              <a:rPr lang="nl-NL" dirty="0"/>
              <a:t>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4" y="2167800"/>
            <a:ext cx="6415527" cy="332249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9A1FE7A7-7E96-4995-97BB-6EBC1827E8AC}"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6415527" cy="827088"/>
          </a:xfrm>
        </p:spPr>
        <p:txBody>
          <a:bodyPr/>
          <a:lstStyle>
            <a:lvl1pPr>
              <a:defRPr/>
            </a:lvl1pPr>
          </a:lstStyle>
          <a:p>
            <a:r>
              <a:rPr lang="nl-NL" noProof="0"/>
              <a:t>Place a title here</a:t>
            </a:r>
            <a:br>
              <a:rPr lang="nl-NL" noProof="0"/>
            </a:br>
            <a:r>
              <a:rPr lang="nl-NL" noProof="0"/>
              <a:t>max 2 rows</a:t>
            </a:r>
            <a:endParaRPr lang="nl-NL" dirty="0"/>
          </a:p>
        </p:txBody>
      </p:sp>
      <p:sp>
        <p:nvSpPr>
          <p:cNvPr id="21" name="Rechthoek: afgeronde hoeken 20">
            <a:extLst>
              <a:ext uri="{FF2B5EF4-FFF2-40B4-BE49-F238E27FC236}">
                <a16:creationId xmlns:a16="http://schemas.microsoft.com/office/drawing/2014/main" id="{8778B65F-BF88-4C17-8B7E-1110F69AEE26}"/>
              </a:ext>
            </a:extLst>
          </p:cNvPr>
          <p:cNvSpPr/>
          <p:nvPr userDrawn="1"/>
        </p:nvSpPr>
        <p:spPr>
          <a:xfrm>
            <a:off x="731837" y="-414242"/>
            <a:ext cx="1455527"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photo</a:t>
            </a:r>
            <a:r>
              <a:rPr lang="nl-NL" sz="1600" b="0" i="0" cap="none" baseline="0" noProof="0" dirty="0">
                <a:solidFill>
                  <a:schemeClr val="accent1"/>
                </a:solidFill>
                <a:latin typeface="FS Me Pro" panose="02000506040000020004" pitchFamily="2" charset="0"/>
              </a:rPr>
              <a:t> (S)</a:t>
            </a:r>
          </a:p>
        </p:txBody>
      </p:sp>
      <p:sp>
        <p:nvSpPr>
          <p:cNvPr id="10" name="Rechthoek 9">
            <a:extLst>
              <a:ext uri="{FF2B5EF4-FFF2-40B4-BE49-F238E27FC236}">
                <a16:creationId xmlns:a16="http://schemas.microsoft.com/office/drawing/2014/main" id="{6CFDF398-85A7-412E-8557-F6480C8CBCE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 name="Tijdelijke aanduiding voor tekst 8">
            <a:extLst>
              <a:ext uri="{FF2B5EF4-FFF2-40B4-BE49-F238E27FC236}">
                <a16:creationId xmlns:a16="http://schemas.microsoft.com/office/drawing/2014/main" id="{0D17DF0E-F1B5-5359-D0BB-3B83FAE223C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20" name="Tijdelijke aanduiding voor tekst 8">
            <a:extLst>
              <a:ext uri="{FF2B5EF4-FFF2-40B4-BE49-F238E27FC236}">
                <a16:creationId xmlns:a16="http://schemas.microsoft.com/office/drawing/2014/main" id="{E4CFDDD8-EAAF-5386-D0AE-B912C4217A1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423601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hoto (M)">
    <p:spTree>
      <p:nvGrpSpPr>
        <p:cNvPr id="1" name=""/>
        <p:cNvGrpSpPr/>
        <p:nvPr/>
      </p:nvGrpSpPr>
      <p:grpSpPr>
        <a:xfrm>
          <a:off x="0" y="0"/>
          <a:ext cx="0" cy="0"/>
          <a:chOff x="0" y="0"/>
          <a:chExt cx="0" cy="0"/>
        </a:xfrm>
      </p:grpSpPr>
      <p:sp>
        <p:nvSpPr>
          <p:cNvPr id="24" name="Rechthoekige driehoek 23">
            <a:extLst>
              <a:ext uri="{FF2B5EF4-FFF2-40B4-BE49-F238E27FC236}">
                <a16:creationId xmlns:a16="http://schemas.microsoft.com/office/drawing/2014/main" id="{FC5A4C23-CAC5-31CB-4032-7B65637D2091}"/>
              </a:ext>
            </a:extLst>
          </p:cNvPr>
          <p:cNvSpPr/>
          <p:nvPr userDrawn="1"/>
        </p:nvSpPr>
        <p:spPr>
          <a:xfrm>
            <a:off x="9867618" y="721519"/>
            <a:ext cx="1598893" cy="16002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08612" cy="5081588"/>
          </a:xfrm>
          <a:custGeom>
            <a:avLst/>
            <a:gdLst>
              <a:gd name="connsiteX0" fmla="*/ 0 w 5408612"/>
              <a:gd name="connsiteY0" fmla="*/ 0 h 5081588"/>
              <a:gd name="connsiteX1" fmla="*/ 3806825 w 5408612"/>
              <a:gd name="connsiteY1" fmla="*/ 0 h 5081588"/>
              <a:gd name="connsiteX2" fmla="*/ 3806825 w 5408612"/>
              <a:gd name="connsiteY2" fmla="*/ 1600200 h 5081588"/>
              <a:gd name="connsiteX3" fmla="*/ 5408612 w 5408612"/>
              <a:gd name="connsiteY3" fmla="*/ 1600200 h 5081588"/>
              <a:gd name="connsiteX4" fmla="*/ 5408612 w 5408612"/>
              <a:gd name="connsiteY4" fmla="*/ 5081588 h 5081588"/>
              <a:gd name="connsiteX5" fmla="*/ 0 w 5408612"/>
              <a:gd name="connsiteY5" fmla="*/ 5081588 h 508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5081588">
                <a:moveTo>
                  <a:pt x="0" y="0"/>
                </a:moveTo>
                <a:lnTo>
                  <a:pt x="3806825" y="0"/>
                </a:lnTo>
                <a:lnTo>
                  <a:pt x="3806825" y="1600200"/>
                </a:lnTo>
                <a:lnTo>
                  <a:pt x="5408612" y="1600200"/>
                </a:lnTo>
                <a:lnTo>
                  <a:pt x="5408612" y="5081588"/>
                </a:lnTo>
                <a:lnTo>
                  <a:pt x="0" y="5081588"/>
                </a:lnTo>
                <a:close/>
              </a:path>
            </a:pathLst>
          </a:cu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an image</a:t>
            </a:r>
            <a:endParaRPr lang="nl-NL" noProof="0"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2B9A9B88-29AA-47B3-A3E1-48DDF5676C9B}"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nl-NL" noProof="0"/>
              <a:t>Place a title here</a:t>
            </a:r>
            <a:br>
              <a:rPr lang="nl-NL" noProof="0"/>
            </a:br>
            <a:r>
              <a:rPr lang="nl-NL" noProof="0"/>
              <a:t>max 2 rows</a:t>
            </a:r>
            <a:endParaRPr lang="nl-NL" dirty="0"/>
          </a:p>
        </p:txBody>
      </p:sp>
      <p:sp>
        <p:nvSpPr>
          <p:cNvPr id="11" name="Rechthoek: afgeronde hoeken 10">
            <a:extLst>
              <a:ext uri="{FF2B5EF4-FFF2-40B4-BE49-F238E27FC236}">
                <a16:creationId xmlns:a16="http://schemas.microsoft.com/office/drawing/2014/main" id="{36063232-7053-BB2D-8339-0437FB89F192}"/>
              </a:ext>
            </a:extLst>
          </p:cNvPr>
          <p:cNvSpPr/>
          <p:nvPr userDrawn="1"/>
        </p:nvSpPr>
        <p:spPr>
          <a:xfrm>
            <a:off x="731837" y="-414242"/>
            <a:ext cx="1510029"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photo</a:t>
            </a:r>
            <a:r>
              <a:rPr lang="nl-NL" sz="1600" b="0" i="0" cap="none" baseline="0" noProof="0" dirty="0">
                <a:solidFill>
                  <a:schemeClr val="accent1"/>
                </a:solidFill>
                <a:latin typeface="FS Me Pro" panose="02000506040000020004" pitchFamily="2" charset="0"/>
              </a:rPr>
              <a:t> (M)</a:t>
            </a:r>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235286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userDrawn="1">
          <p15:clr>
            <a:srgbClr val="FBAE40"/>
          </p15:clr>
        </p15:guide>
        <p15:guide id="2" orient="horz" pos="1366" userDrawn="1">
          <p15:clr>
            <a:srgbClr val="5ACBF0"/>
          </p15:clr>
        </p15:guide>
        <p15:guide id="3" orient="horz" pos="1207"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hoto (M) #2">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08612" cy="5081588"/>
          </a:xfrm>
          <a:prstGeom prst="rect">
            <a:avLst/>
          </a:pr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an image</a:t>
            </a:r>
            <a:endParaRPr lang="nl-NL" noProof="0" dirty="0"/>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E65F3211-0178-4968-A694-45054C64D130}"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nl-NL" noProof="0"/>
              <a:t>Place a title here</a:t>
            </a:r>
            <a:br>
              <a:rPr lang="nl-NL" noProof="0"/>
            </a:br>
            <a:r>
              <a:rPr lang="nl-NL" noProof="0"/>
              <a:t>max 2 rows</a:t>
            </a:r>
            <a:endParaRPr lang="nl-NL" dirty="0"/>
          </a:p>
        </p:txBody>
      </p:sp>
      <p:sp>
        <p:nvSpPr>
          <p:cNvPr id="11" name="Rechthoek: afgeronde hoeken 10">
            <a:extLst>
              <a:ext uri="{FF2B5EF4-FFF2-40B4-BE49-F238E27FC236}">
                <a16:creationId xmlns:a16="http://schemas.microsoft.com/office/drawing/2014/main" id="{36063232-7053-BB2D-8339-0437FB89F192}"/>
              </a:ext>
            </a:extLst>
          </p:cNvPr>
          <p:cNvSpPr/>
          <p:nvPr userDrawn="1"/>
        </p:nvSpPr>
        <p:spPr>
          <a:xfrm>
            <a:off x="731837" y="-414242"/>
            <a:ext cx="1510029"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photo</a:t>
            </a:r>
            <a:r>
              <a:rPr lang="nl-NL" sz="1600" b="0" i="0" cap="none" baseline="0" noProof="0" dirty="0">
                <a:solidFill>
                  <a:schemeClr val="accent1"/>
                </a:solidFill>
                <a:latin typeface="FS Me Pro" panose="02000506040000020004" pitchFamily="2" charset="0"/>
              </a:rPr>
              <a:t> (M)</a:t>
            </a:r>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1828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userDrawn="1">
          <p15:clr>
            <a:srgbClr val="FBAE40"/>
          </p15:clr>
        </p15:guide>
        <p15:guide id="2" orient="horz" pos="1366" userDrawn="1">
          <p15:clr>
            <a:srgbClr val="5ACBF0"/>
          </p15:clr>
        </p15:guide>
        <p15:guide id="3" orient="horz" pos="1207"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100%">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0" y="0"/>
            <a:ext cx="12192000" cy="6858000"/>
          </a:xfrm>
          <a:prstGeom prst="rect">
            <a:avLst/>
          </a:pr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nl-NL" noProof="0" dirty="0"/>
              <a:t>Click </a:t>
            </a:r>
            <a:r>
              <a:rPr lang="nl-NL" noProof="0" dirty="0" err="1"/>
              <a:t>the</a:t>
            </a:r>
            <a:r>
              <a:rPr lang="nl-NL" noProof="0" dirty="0"/>
              <a:t> icon below </a:t>
            </a:r>
            <a:br>
              <a:rPr lang="nl-NL" noProof="0" dirty="0"/>
            </a:br>
            <a:r>
              <a:rPr lang="nl-NL" noProof="0" dirty="0" err="1"/>
              <a:t>to</a:t>
            </a:r>
            <a:r>
              <a:rPr lang="nl-NL" noProof="0" dirty="0"/>
              <a:t> </a:t>
            </a:r>
            <a:r>
              <a:rPr lang="nl-NL" noProof="0" dirty="0" err="1"/>
              <a:t>add</a:t>
            </a:r>
            <a:r>
              <a:rPr lang="nl-NL" noProof="0" dirty="0"/>
              <a:t> </a:t>
            </a:r>
            <a:r>
              <a:rPr lang="nl-NL" noProof="0" dirty="0" err="1"/>
              <a:t>an</a:t>
            </a:r>
            <a:r>
              <a:rPr lang="nl-NL" noProof="0" dirty="0"/>
              <a:t> image</a:t>
            </a:r>
          </a:p>
        </p:txBody>
      </p:sp>
      <p:sp>
        <p:nvSpPr>
          <p:cNvPr id="9" name="Tijdelijke aanduiding voor tekst 8">
            <a:extLst>
              <a:ext uri="{FF2B5EF4-FFF2-40B4-BE49-F238E27FC236}">
                <a16:creationId xmlns:a16="http://schemas.microsoft.com/office/drawing/2014/main" id="{B52F2312-4D82-C02C-7A5F-424F307EFF98}"/>
              </a:ext>
            </a:extLst>
          </p:cNvPr>
          <p:cNvSpPr>
            <a:spLocks noGrp="1"/>
          </p:cNvSpPr>
          <p:nvPr>
            <p:ph type="body" sz="quarter" idx="20" hasCustomPrompt="1"/>
          </p:nvPr>
        </p:nvSpPr>
        <p:spPr>
          <a:xfrm>
            <a:off x="719138" y="723900"/>
            <a:ext cx="5340350" cy="5081586"/>
          </a:xfrm>
          <a:custGeom>
            <a:avLst/>
            <a:gdLst>
              <a:gd name="connsiteX0" fmla="*/ 0 w 5340350"/>
              <a:gd name="connsiteY0" fmla="*/ 0 h 5081586"/>
              <a:gd name="connsiteX1" fmla="*/ 5340350 w 5340350"/>
              <a:gd name="connsiteY1" fmla="*/ 0 h 5081586"/>
              <a:gd name="connsiteX2" fmla="*/ 5340350 w 5340350"/>
              <a:gd name="connsiteY2" fmla="*/ 5081586 h 5081586"/>
              <a:gd name="connsiteX3" fmla="*/ 0 w 5340350"/>
              <a:gd name="connsiteY3" fmla="*/ 5081586 h 5081586"/>
            </a:gdLst>
            <a:ahLst/>
            <a:cxnLst>
              <a:cxn ang="0">
                <a:pos x="connsiteX0" y="connsiteY0"/>
              </a:cxn>
              <a:cxn ang="0">
                <a:pos x="connsiteX1" y="connsiteY1"/>
              </a:cxn>
              <a:cxn ang="0">
                <a:pos x="connsiteX2" y="connsiteY2"/>
              </a:cxn>
              <a:cxn ang="0">
                <a:pos x="connsiteX3" y="connsiteY3"/>
              </a:cxn>
            </a:cxnLst>
            <a:rect l="l" t="t" r="r" b="b"/>
            <a:pathLst>
              <a:path w="5340350" h="5081586">
                <a:moveTo>
                  <a:pt x="0" y="0"/>
                </a:moveTo>
                <a:lnTo>
                  <a:pt x="5340350" y="0"/>
                </a:lnTo>
                <a:lnTo>
                  <a:pt x="5340350" y="5081586"/>
                </a:lnTo>
                <a:lnTo>
                  <a:pt x="0" y="5081586"/>
                </a:lnTo>
                <a:close/>
              </a:path>
            </a:pathLst>
          </a:custGeom>
          <a:solidFill>
            <a:schemeClr val="bg1"/>
          </a:solidFill>
        </p:spPr>
        <p:txBody>
          <a:bodyPr wrap="square">
            <a:noAutofit/>
          </a:bodyPr>
          <a:lstStyle>
            <a:lvl1pPr marL="0" indent="0">
              <a:buNone/>
              <a:defRPr sz="100"/>
            </a:lvl1pPr>
          </a:lstStyle>
          <a:p>
            <a:pPr lvl="0"/>
            <a:r>
              <a:rPr lang="en-GB" dirty="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accent2"/>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buClr>
                <a:schemeClr val="bg1"/>
              </a:buClr>
              <a:defRPr>
                <a:solidFill>
                  <a:schemeClr val="tx1"/>
                </a:solidFill>
              </a:defRPr>
            </a:lvl7pPr>
            <a:lvl8pPr>
              <a:buClr>
                <a:schemeClr val="bg1"/>
              </a:buClr>
              <a:defRPr>
                <a:solidFill>
                  <a:schemeClr val="tx1"/>
                </a:solidFill>
              </a:defRPr>
            </a:lvl8pPr>
            <a:lvl9pPr>
              <a:defRPr>
                <a:solidFill>
                  <a:schemeClr val="tx1"/>
                </a:solidFill>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err="1"/>
              <a:t>Text</a:t>
            </a:r>
            <a:endParaRPr lang="nl-NL" noProof="0" dirty="0"/>
          </a:p>
          <a:p>
            <a:pPr lvl="4"/>
            <a:r>
              <a:rPr lang="nl-NL" noProof="0" dirty="0" err="1"/>
              <a:t>Subtitle</a:t>
            </a:r>
            <a:r>
              <a:rPr lang="nl-NL" noProof="0" dirty="0"/>
              <a:t> #1</a:t>
            </a:r>
          </a:p>
          <a:p>
            <a:pPr lvl="5"/>
            <a:r>
              <a:rPr lang="nl-NL" noProof="0" dirty="0"/>
              <a:t>Alt. </a:t>
            </a:r>
            <a:r>
              <a:rPr lang="nl-NL" noProof="0" dirty="0" err="1"/>
              <a:t>subtitle</a:t>
            </a:r>
            <a:r>
              <a:rPr lang="nl-NL" noProof="0" dirty="0"/>
              <a:t> #2</a:t>
            </a:r>
          </a:p>
          <a:p>
            <a:pPr lvl="6"/>
            <a:r>
              <a:rPr lang="nl-NL" noProof="0" dirty="0" err="1"/>
              <a:t>Numerical</a:t>
            </a:r>
            <a:r>
              <a:rPr lang="nl-NL" noProof="0" dirty="0"/>
              <a:t> </a:t>
            </a:r>
            <a:r>
              <a:rPr lang="nl-NL" noProof="0" dirty="0" err="1"/>
              <a:t>bullet</a:t>
            </a:r>
            <a:endParaRPr lang="nl-NL" noProof="0" dirty="0"/>
          </a:p>
          <a:p>
            <a:pPr lvl="7"/>
            <a:r>
              <a:rPr lang="nl-NL" noProof="0" dirty="0" err="1"/>
              <a:t>Alphabetical</a:t>
            </a:r>
            <a:r>
              <a:rPr lang="nl-NL" noProof="0" dirty="0"/>
              <a:t> </a:t>
            </a:r>
            <a:r>
              <a:rPr lang="nl-NL" noProof="0" dirty="0" err="1"/>
              <a:t>bullet</a:t>
            </a:r>
            <a:endParaRPr lang="nl-NL" noProof="0" dirty="0"/>
          </a:p>
          <a:p>
            <a:pPr lvl="8"/>
            <a:r>
              <a:rPr lang="nl-NL"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E65F3211-0178-4968-A694-45054C64D130}"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dirty="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tx1"/>
                </a:solidFill>
              </a:defRPr>
            </a:lvl1pPr>
          </a:lstStyle>
          <a:p>
            <a:r>
              <a:rPr lang="nl-NL" noProof="0" dirty="0" err="1"/>
              <a:t>Place</a:t>
            </a:r>
            <a:r>
              <a:rPr lang="nl-NL" noProof="0" dirty="0"/>
              <a:t> a </a:t>
            </a:r>
            <a:r>
              <a:rPr lang="nl-NL" noProof="0" dirty="0" err="1"/>
              <a:t>title</a:t>
            </a:r>
            <a:r>
              <a:rPr lang="nl-NL" noProof="0" dirty="0"/>
              <a:t> here</a:t>
            </a:r>
            <a:br>
              <a:rPr lang="nl-NL" noProof="0" dirty="0"/>
            </a:br>
            <a:r>
              <a:rPr lang="nl-NL" noProof="0" dirty="0"/>
              <a:t>max 2 </a:t>
            </a:r>
            <a:r>
              <a:rPr lang="nl-NL" noProof="0" dirty="0" err="1"/>
              <a:t>rows</a:t>
            </a:r>
            <a:endParaRPr lang="nl-NL" dirty="0"/>
          </a:p>
        </p:txBody>
      </p:sp>
      <p:sp>
        <p:nvSpPr>
          <p:cNvPr id="11" name="Rechthoek: afgeronde hoeken 10">
            <a:extLst>
              <a:ext uri="{FF2B5EF4-FFF2-40B4-BE49-F238E27FC236}">
                <a16:creationId xmlns:a16="http://schemas.microsoft.com/office/drawing/2014/main" id="{36063232-7053-BB2D-8339-0437FB89F192}"/>
              </a:ext>
            </a:extLst>
          </p:cNvPr>
          <p:cNvSpPr/>
          <p:nvPr userDrawn="1"/>
        </p:nvSpPr>
        <p:spPr>
          <a:xfrm>
            <a:off x="731837" y="-414242"/>
            <a:ext cx="1747273"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photo</a:t>
            </a:r>
            <a:r>
              <a:rPr lang="nl-NL" sz="1600" b="0" i="0" cap="none" baseline="0" noProof="0" dirty="0">
                <a:solidFill>
                  <a:schemeClr val="accent1"/>
                </a:solidFill>
                <a:latin typeface="FS Me Pro" panose="02000506040000020004" pitchFamily="2" charset="0"/>
              </a:rPr>
              <a:t> 100%</a:t>
            </a:r>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
        <p:nvSpPr>
          <p:cNvPr id="14" name="Tijdelijke aanduiding voor tekst 13">
            <a:extLst>
              <a:ext uri="{FF2B5EF4-FFF2-40B4-BE49-F238E27FC236}">
                <a16:creationId xmlns:a16="http://schemas.microsoft.com/office/drawing/2014/main" id="{6E037197-196C-4488-4D54-C2B8256C031C}"/>
              </a:ext>
            </a:extLst>
          </p:cNvPr>
          <p:cNvSpPr>
            <a:spLocks noGrp="1"/>
          </p:cNvSpPr>
          <p:nvPr>
            <p:ph type="body" sz="quarter" idx="21" hasCustomPrompt="1"/>
          </p:nvPr>
        </p:nvSpPr>
        <p:spPr>
          <a:xfrm>
            <a:off x="719138" y="723900"/>
            <a:ext cx="72000" cy="5090400"/>
          </a:xfrm>
          <a:custGeom>
            <a:avLst/>
            <a:gdLst>
              <a:gd name="connsiteX0" fmla="*/ 0 w 5340350"/>
              <a:gd name="connsiteY0" fmla="*/ 0 h 5081586"/>
              <a:gd name="connsiteX1" fmla="*/ 5340350 w 5340350"/>
              <a:gd name="connsiteY1" fmla="*/ 0 h 5081586"/>
              <a:gd name="connsiteX2" fmla="*/ 5340350 w 5340350"/>
              <a:gd name="connsiteY2" fmla="*/ 5081586 h 5081586"/>
              <a:gd name="connsiteX3" fmla="*/ 0 w 5340350"/>
              <a:gd name="connsiteY3" fmla="*/ 5081586 h 5081586"/>
            </a:gdLst>
            <a:ahLst/>
            <a:cxnLst>
              <a:cxn ang="0">
                <a:pos x="connsiteX0" y="connsiteY0"/>
              </a:cxn>
              <a:cxn ang="0">
                <a:pos x="connsiteX1" y="connsiteY1"/>
              </a:cxn>
              <a:cxn ang="0">
                <a:pos x="connsiteX2" y="connsiteY2"/>
              </a:cxn>
              <a:cxn ang="0">
                <a:pos x="connsiteX3" y="connsiteY3"/>
              </a:cxn>
            </a:cxnLst>
            <a:rect l="l" t="t" r="r" b="b"/>
            <a:pathLst>
              <a:path w="5340350" h="5081586">
                <a:moveTo>
                  <a:pt x="0" y="0"/>
                </a:moveTo>
                <a:lnTo>
                  <a:pt x="5340350" y="0"/>
                </a:lnTo>
                <a:lnTo>
                  <a:pt x="5340350" y="5081586"/>
                </a:lnTo>
                <a:lnTo>
                  <a:pt x="0" y="5081586"/>
                </a:lnTo>
                <a:close/>
              </a:path>
            </a:pathLst>
          </a:custGeom>
          <a:solidFill>
            <a:schemeClr val="accent4"/>
          </a:solidFill>
        </p:spPr>
        <p:txBody>
          <a:bodyPr wrap="square">
            <a:noAutofit/>
          </a:bodyPr>
          <a:lstStyle>
            <a:lvl1pPr marL="0" indent="0">
              <a:buNone/>
              <a:defRPr sz="100"/>
            </a:lvl1pPr>
          </a:lstStyle>
          <a:p>
            <a:pPr lvl="0"/>
            <a:r>
              <a:rPr lang="en-GB" dirty="0"/>
              <a:t> </a:t>
            </a:r>
          </a:p>
        </p:txBody>
      </p:sp>
      <p:sp>
        <p:nvSpPr>
          <p:cNvPr id="16" name="Tijdelijke aanduiding voor tekst 14">
            <a:extLst>
              <a:ext uri="{FF2B5EF4-FFF2-40B4-BE49-F238E27FC236}">
                <a16:creationId xmlns:a16="http://schemas.microsoft.com/office/drawing/2014/main" id="{184FD4B2-F1EE-6DF6-76C1-44F66138396F}"/>
              </a:ext>
            </a:extLst>
          </p:cNvPr>
          <p:cNvSpPr>
            <a:spLocks noGrp="1"/>
          </p:cNvSpPr>
          <p:nvPr>
            <p:ph type="body" sz="quarter" idx="22"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nl-NL"/>
              <a:t> </a:t>
            </a:r>
            <a:endParaRPr lang="nl-NL" dirty="0"/>
          </a:p>
        </p:txBody>
      </p:sp>
    </p:spTree>
    <p:extLst>
      <p:ext uri="{BB962C8B-B14F-4D97-AF65-F5344CB8AC3E}">
        <p14:creationId xmlns:p14="http://schemas.microsoft.com/office/powerpoint/2010/main" val="18666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userDrawn="1">
          <p15:clr>
            <a:srgbClr val="FBAE40"/>
          </p15:clr>
        </p15:guide>
        <p15:guide id="2" orient="horz" pos="1366" userDrawn="1">
          <p15:clr>
            <a:srgbClr val="5ACBF0"/>
          </p15:clr>
        </p15:guide>
        <p15:guide id="3" orient="horz" pos="120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N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dirty="0">
                <a:latin typeface="FS Me Pro" panose="02000506040000020004" pitchFamily="2" charset="0"/>
              </a:rPr>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569340"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Intro TNO Health</a:t>
            </a:r>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dirty="0">
                <a:latin typeface="FS Me Pro" panose="02000506040000020004" pitchFamily="2" charset="0"/>
              </a:rPr>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dirty="0">
                <a:latin typeface="FS Me Pro" panose="02000506040000020004" pitchFamily="2" charset="0"/>
              </a:rPr>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dirty="0">
                <a:latin typeface="FS Me Pro" panose="02000506040000020004" pitchFamily="2" charset="0"/>
              </a:endParaRPr>
            </a:p>
          </p:txBody>
        </p:sp>
      </p:grpSp>
    </p:spTree>
    <p:extLst>
      <p:ext uri="{BB962C8B-B14F-4D97-AF65-F5344CB8AC3E}">
        <p14:creationId xmlns:p14="http://schemas.microsoft.com/office/powerpoint/2010/main" val="18823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500" fill="hold"/>
                                        <p:tgtEl>
                                          <p:spTgt spid="163"/>
                                        </p:tgtEl>
                                        <p:attrNameLst>
                                          <p:attrName>ppt_w</p:attrName>
                                        </p:attrNameLst>
                                      </p:cBhvr>
                                      <p:tavLst>
                                        <p:tav tm="0">
                                          <p:val>
                                            <p:fltVal val="0"/>
                                          </p:val>
                                        </p:tav>
                                        <p:tav tm="100000">
                                          <p:val>
                                            <p:strVal val="#ppt_w"/>
                                          </p:val>
                                        </p:tav>
                                      </p:tavLst>
                                    </p:anim>
                                    <p:anim calcmode="lin" valueType="num">
                                      <p:cBhvr>
                                        <p:cTn id="8" dur="500" fill="hold"/>
                                        <p:tgtEl>
                                          <p:spTgt spid="163"/>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63"/>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750"/>
                                  </p:stCondLst>
                                  <p:childTnLst>
                                    <p:set>
                                      <p:cBhvr>
                                        <p:cTn id="18" dur="1" fill="hold">
                                          <p:stCondLst>
                                            <p:cond delay="0"/>
                                          </p:stCondLst>
                                        </p:cTn>
                                        <p:tgtEl>
                                          <p:spTgt spid="173"/>
                                        </p:tgtEl>
                                        <p:attrNameLst>
                                          <p:attrName>style.visibility</p:attrName>
                                        </p:attrNameLst>
                                      </p:cBhvr>
                                      <p:to>
                                        <p:strVal val="visible"/>
                                      </p:to>
                                    </p:set>
                                    <p:anim calcmode="lin" valueType="num">
                                      <p:cBhvr>
                                        <p:cTn id="19" dur="500" fill="hold"/>
                                        <p:tgtEl>
                                          <p:spTgt spid="173"/>
                                        </p:tgtEl>
                                        <p:attrNameLst>
                                          <p:attrName>ppt_w</p:attrName>
                                        </p:attrNameLst>
                                      </p:cBhvr>
                                      <p:tavLst>
                                        <p:tav tm="0">
                                          <p:val>
                                            <p:fltVal val="0"/>
                                          </p:val>
                                        </p:tav>
                                        <p:tav tm="100000">
                                          <p:val>
                                            <p:strVal val="#ppt_w"/>
                                          </p:val>
                                        </p:tav>
                                      </p:tavLst>
                                    </p:anim>
                                    <p:anim calcmode="lin" valueType="num">
                                      <p:cBhvr>
                                        <p:cTn id="20" dur="500" fill="hold"/>
                                        <p:tgtEl>
                                          <p:spTgt spid="17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250"/>
                                  </p:stCondLst>
                                  <p:childTnLst>
                                    <p:animScale>
                                      <p:cBhvr>
                                        <p:cTn id="22" dur="100" fill="hold"/>
                                        <p:tgtEl>
                                          <p:spTgt spid="173"/>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64"/>
                                        </p:tgtEl>
                                        <p:attrNameLst>
                                          <p:attrName>style.visibility</p:attrName>
                                        </p:attrNameLst>
                                      </p:cBhvr>
                                      <p:to>
                                        <p:strVal val="visible"/>
                                      </p:to>
                                    </p:set>
                                    <p:anim calcmode="lin" valueType="num">
                                      <p:cBhvr>
                                        <p:cTn id="25" dur="500" fill="hold"/>
                                        <p:tgtEl>
                                          <p:spTgt spid="164"/>
                                        </p:tgtEl>
                                        <p:attrNameLst>
                                          <p:attrName>ppt_w</p:attrName>
                                        </p:attrNameLst>
                                      </p:cBhvr>
                                      <p:tavLst>
                                        <p:tav tm="0">
                                          <p:val>
                                            <p:fltVal val="0"/>
                                          </p:val>
                                        </p:tav>
                                        <p:tav tm="100000">
                                          <p:val>
                                            <p:strVal val="#ppt_w"/>
                                          </p:val>
                                        </p:tav>
                                      </p:tavLst>
                                    </p:anim>
                                    <p:anim calcmode="lin" valueType="num">
                                      <p:cBhvr>
                                        <p:cTn id="26" dur="500" fill="hold"/>
                                        <p:tgtEl>
                                          <p:spTgt spid="164"/>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64"/>
                                        </p:tgtEl>
                                      </p:cBhvr>
                                      <p:by x="130000" y="130000"/>
                                    </p:animScale>
                                  </p:childTnLst>
                                </p:cTn>
                              </p:par>
                              <p:par>
                                <p:cTn id="29" presetID="23" presetClass="entr" presetSubtype="16" fill="hold" nodeType="withEffect">
                                  <p:stCondLst>
                                    <p:cond delay="100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500"/>
                                  </p:stCondLst>
                                  <p:childTnLst>
                                    <p:animScale>
                                      <p:cBhvr>
                                        <p:cTn id="34" dur="100" fill="hold"/>
                                        <p:tgtEl>
                                          <p:spTgt spid="165"/>
                                        </p:tgtEl>
                                      </p:cBhvr>
                                      <p:by x="130000" y="130000"/>
                                    </p:animScale>
                                  </p:childTnLst>
                                </p:cTn>
                              </p:par>
                              <p:par>
                                <p:cTn id="35" presetID="23" presetClass="entr" presetSubtype="16" fill="hold" nodeType="withEffect">
                                  <p:stCondLst>
                                    <p:cond delay="1250"/>
                                  </p:stCondLst>
                                  <p:childTnLst>
                                    <p:set>
                                      <p:cBhvr>
                                        <p:cTn id="36" dur="1" fill="hold">
                                          <p:stCondLst>
                                            <p:cond delay="0"/>
                                          </p:stCondLst>
                                        </p:cTn>
                                        <p:tgtEl>
                                          <p:spTgt spid="175"/>
                                        </p:tgtEl>
                                        <p:attrNameLst>
                                          <p:attrName>style.visibility</p:attrName>
                                        </p:attrNameLst>
                                      </p:cBhvr>
                                      <p:to>
                                        <p:strVal val="visible"/>
                                      </p:to>
                                    </p:set>
                                    <p:anim calcmode="lin" valueType="num">
                                      <p:cBhvr>
                                        <p:cTn id="37" dur="500" fill="hold"/>
                                        <p:tgtEl>
                                          <p:spTgt spid="175"/>
                                        </p:tgtEl>
                                        <p:attrNameLst>
                                          <p:attrName>ppt_w</p:attrName>
                                        </p:attrNameLst>
                                      </p:cBhvr>
                                      <p:tavLst>
                                        <p:tav tm="0">
                                          <p:val>
                                            <p:fltVal val="0"/>
                                          </p:val>
                                        </p:tav>
                                        <p:tav tm="100000">
                                          <p:val>
                                            <p:strVal val="#ppt_w"/>
                                          </p:val>
                                        </p:tav>
                                      </p:tavLst>
                                    </p:anim>
                                    <p:anim calcmode="lin" valueType="num">
                                      <p:cBhvr>
                                        <p:cTn id="38" dur="500" fill="hold"/>
                                        <p:tgtEl>
                                          <p:spTgt spid="175"/>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750"/>
                                  </p:stCondLst>
                                  <p:childTnLst>
                                    <p:animScale>
                                      <p:cBhvr>
                                        <p:cTn id="40" dur="100" fill="hold"/>
                                        <p:tgtEl>
                                          <p:spTgt spid="175"/>
                                        </p:tgtEl>
                                      </p:cBhvr>
                                      <p:by x="130000" y="130000"/>
                                    </p:animScale>
                                  </p:childTnLst>
                                </p:cTn>
                              </p:par>
                              <p:par>
                                <p:cTn id="41" presetID="23" presetClass="entr" presetSubtype="16" fill="hold" nodeType="withEffect">
                                  <p:stCondLst>
                                    <p:cond delay="1250"/>
                                  </p:stCondLst>
                                  <p:childTnLst>
                                    <p:set>
                                      <p:cBhvr>
                                        <p:cTn id="42" dur="1" fill="hold">
                                          <p:stCondLst>
                                            <p:cond delay="0"/>
                                          </p:stCondLst>
                                        </p:cTn>
                                        <p:tgtEl>
                                          <p:spTgt spid="162"/>
                                        </p:tgtEl>
                                        <p:attrNameLst>
                                          <p:attrName>style.visibility</p:attrName>
                                        </p:attrNameLst>
                                      </p:cBhvr>
                                      <p:to>
                                        <p:strVal val="visible"/>
                                      </p:to>
                                    </p:set>
                                    <p:anim calcmode="lin" valueType="num">
                                      <p:cBhvr>
                                        <p:cTn id="43" dur="500" fill="hold"/>
                                        <p:tgtEl>
                                          <p:spTgt spid="162"/>
                                        </p:tgtEl>
                                        <p:attrNameLst>
                                          <p:attrName>ppt_w</p:attrName>
                                        </p:attrNameLst>
                                      </p:cBhvr>
                                      <p:tavLst>
                                        <p:tav tm="0">
                                          <p:val>
                                            <p:fltVal val="0"/>
                                          </p:val>
                                        </p:tav>
                                        <p:tav tm="100000">
                                          <p:val>
                                            <p:strVal val="#ppt_w"/>
                                          </p:val>
                                        </p:tav>
                                      </p:tavLst>
                                    </p:anim>
                                    <p:anim calcmode="lin" valueType="num">
                                      <p:cBhvr>
                                        <p:cTn id="44" dur="500" fill="hold"/>
                                        <p:tgtEl>
                                          <p:spTgt spid="162"/>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750"/>
                                  </p:stCondLst>
                                  <p:childTnLst>
                                    <p:animScale>
                                      <p:cBhvr>
                                        <p:cTn id="46" dur="100" fill="hold"/>
                                        <p:tgtEl>
                                          <p:spTgt spid="162"/>
                                        </p:tgtEl>
                                      </p:cBhvr>
                                      <p:by x="130000" y="130000"/>
                                    </p:animScale>
                                  </p:childTnLst>
                                </p:cTn>
                              </p:par>
                              <p:par>
                                <p:cTn id="47" presetID="23" presetClass="entr" presetSubtype="16" fill="hold" nodeType="withEffect">
                                  <p:stCondLst>
                                    <p:cond delay="1500"/>
                                  </p:stCondLst>
                                  <p:childTnLst>
                                    <p:set>
                                      <p:cBhvr>
                                        <p:cTn id="48" dur="1" fill="hold">
                                          <p:stCondLst>
                                            <p:cond delay="0"/>
                                          </p:stCondLst>
                                        </p:cTn>
                                        <p:tgtEl>
                                          <p:spTgt spid="161"/>
                                        </p:tgtEl>
                                        <p:attrNameLst>
                                          <p:attrName>style.visibility</p:attrName>
                                        </p:attrNameLst>
                                      </p:cBhvr>
                                      <p:to>
                                        <p:strVal val="visible"/>
                                      </p:to>
                                    </p:set>
                                    <p:anim calcmode="lin" valueType="num">
                                      <p:cBhvr>
                                        <p:cTn id="49" dur="500" fill="hold"/>
                                        <p:tgtEl>
                                          <p:spTgt spid="161"/>
                                        </p:tgtEl>
                                        <p:attrNameLst>
                                          <p:attrName>ppt_w</p:attrName>
                                        </p:attrNameLst>
                                      </p:cBhvr>
                                      <p:tavLst>
                                        <p:tav tm="0">
                                          <p:val>
                                            <p:fltVal val="0"/>
                                          </p:val>
                                        </p:tav>
                                        <p:tav tm="100000">
                                          <p:val>
                                            <p:strVal val="#ppt_w"/>
                                          </p:val>
                                        </p:tav>
                                      </p:tavLst>
                                    </p:anim>
                                    <p:anim calcmode="lin" valueType="num">
                                      <p:cBhvr>
                                        <p:cTn id="50" dur="500" fill="hold"/>
                                        <p:tgtEl>
                                          <p:spTgt spid="161"/>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2000"/>
                                  </p:stCondLst>
                                  <p:childTnLst>
                                    <p:animScale>
                                      <p:cBhvr>
                                        <p:cTn id="52" dur="100" fill="hold"/>
                                        <p:tgtEl>
                                          <p:spTgt spid="161"/>
                                        </p:tgtEl>
                                      </p:cBhvr>
                                      <p:by x="130000" y="130000"/>
                                    </p:animScale>
                                  </p:childTnLst>
                                </p:cTn>
                              </p:par>
                              <p:par>
                                <p:cTn id="53" presetID="23" presetClass="entr" presetSubtype="16" fill="hold" nodeType="withEffect">
                                  <p:stCondLst>
                                    <p:cond delay="1500"/>
                                  </p:stCondLst>
                                  <p:childTnLst>
                                    <p:set>
                                      <p:cBhvr>
                                        <p:cTn id="54" dur="1" fill="hold">
                                          <p:stCondLst>
                                            <p:cond delay="0"/>
                                          </p:stCondLst>
                                        </p:cTn>
                                        <p:tgtEl>
                                          <p:spTgt spid="178"/>
                                        </p:tgtEl>
                                        <p:attrNameLst>
                                          <p:attrName>style.visibility</p:attrName>
                                        </p:attrNameLst>
                                      </p:cBhvr>
                                      <p:to>
                                        <p:strVal val="visible"/>
                                      </p:to>
                                    </p:set>
                                    <p:anim calcmode="lin" valueType="num">
                                      <p:cBhvr>
                                        <p:cTn id="55" dur="500" fill="hold"/>
                                        <p:tgtEl>
                                          <p:spTgt spid="178"/>
                                        </p:tgtEl>
                                        <p:attrNameLst>
                                          <p:attrName>ppt_w</p:attrName>
                                        </p:attrNameLst>
                                      </p:cBhvr>
                                      <p:tavLst>
                                        <p:tav tm="0">
                                          <p:val>
                                            <p:fltVal val="0"/>
                                          </p:val>
                                        </p:tav>
                                        <p:tav tm="100000">
                                          <p:val>
                                            <p:strVal val="#ppt_w"/>
                                          </p:val>
                                        </p:tav>
                                      </p:tavLst>
                                    </p:anim>
                                    <p:anim calcmode="lin" valueType="num">
                                      <p:cBhvr>
                                        <p:cTn id="56" dur="500" fill="hold"/>
                                        <p:tgtEl>
                                          <p:spTgt spid="178"/>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2000"/>
                                  </p:stCondLst>
                                  <p:childTnLst>
                                    <p:animScale>
                                      <p:cBhvr>
                                        <p:cTn id="58" dur="100" fill="hold"/>
                                        <p:tgtEl>
                                          <p:spTgt spid="178"/>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9"/>
                                        </p:tgtEl>
                                        <p:attrNameLst>
                                          <p:attrName>style.visibility</p:attrName>
                                        </p:attrNameLst>
                                      </p:cBhvr>
                                      <p:to>
                                        <p:strVal val="visible"/>
                                      </p:to>
                                    </p:set>
                                    <p:anim calcmode="lin" valueType="num">
                                      <p:cBhvr>
                                        <p:cTn id="61" dur="500" fill="hold"/>
                                        <p:tgtEl>
                                          <p:spTgt spid="169"/>
                                        </p:tgtEl>
                                        <p:attrNameLst>
                                          <p:attrName>ppt_w</p:attrName>
                                        </p:attrNameLst>
                                      </p:cBhvr>
                                      <p:tavLst>
                                        <p:tav tm="0">
                                          <p:val>
                                            <p:fltVal val="0"/>
                                          </p:val>
                                        </p:tav>
                                        <p:tav tm="100000">
                                          <p:val>
                                            <p:strVal val="#ppt_w"/>
                                          </p:val>
                                        </p:tav>
                                      </p:tavLst>
                                    </p:anim>
                                    <p:anim calcmode="lin" valueType="num">
                                      <p:cBhvr>
                                        <p:cTn id="62" dur="500" fill="hold"/>
                                        <p:tgtEl>
                                          <p:spTgt spid="169"/>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9"/>
                                        </p:tgtEl>
                                      </p:cBhvr>
                                      <p:by x="130000" y="130000"/>
                                    </p:animScale>
                                  </p:childTnLst>
                                </p:cTn>
                              </p:par>
                              <p:par>
                                <p:cTn id="65" presetID="23" presetClass="entr" presetSubtype="16" fill="hold" nodeType="withEffect">
                                  <p:stCondLst>
                                    <p:cond delay="1750"/>
                                  </p:stCondLst>
                                  <p:childTnLst>
                                    <p:set>
                                      <p:cBhvr>
                                        <p:cTn id="66" dur="1" fill="hold">
                                          <p:stCondLst>
                                            <p:cond delay="0"/>
                                          </p:stCondLst>
                                        </p:cTn>
                                        <p:tgtEl>
                                          <p:spTgt spid="158"/>
                                        </p:tgtEl>
                                        <p:attrNameLst>
                                          <p:attrName>style.visibility</p:attrName>
                                        </p:attrNameLst>
                                      </p:cBhvr>
                                      <p:to>
                                        <p:strVal val="visible"/>
                                      </p:to>
                                    </p:set>
                                    <p:anim calcmode="lin" valueType="num">
                                      <p:cBhvr>
                                        <p:cTn id="67" dur="500" fill="hold"/>
                                        <p:tgtEl>
                                          <p:spTgt spid="158"/>
                                        </p:tgtEl>
                                        <p:attrNameLst>
                                          <p:attrName>ppt_w</p:attrName>
                                        </p:attrNameLst>
                                      </p:cBhvr>
                                      <p:tavLst>
                                        <p:tav tm="0">
                                          <p:val>
                                            <p:fltVal val="0"/>
                                          </p:val>
                                        </p:tav>
                                        <p:tav tm="100000">
                                          <p:val>
                                            <p:strVal val="#ppt_w"/>
                                          </p:val>
                                        </p:tav>
                                      </p:tavLst>
                                    </p:anim>
                                    <p:anim calcmode="lin" valueType="num">
                                      <p:cBhvr>
                                        <p:cTn id="68" dur="500" fill="hold"/>
                                        <p:tgtEl>
                                          <p:spTgt spid="158"/>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250"/>
                                  </p:stCondLst>
                                  <p:childTnLst>
                                    <p:animScale>
                                      <p:cBhvr>
                                        <p:cTn id="70" dur="100" fill="hold"/>
                                        <p:tgtEl>
                                          <p:spTgt spid="158"/>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68"/>
                                        </p:tgtEl>
                                        <p:attrNameLst>
                                          <p:attrName>style.visibility</p:attrName>
                                        </p:attrNameLst>
                                      </p:cBhvr>
                                      <p:to>
                                        <p:strVal val="visible"/>
                                      </p:to>
                                    </p:set>
                                    <p:anim calcmode="lin" valueType="num">
                                      <p:cBhvr>
                                        <p:cTn id="73" dur="500" fill="hold"/>
                                        <p:tgtEl>
                                          <p:spTgt spid="168"/>
                                        </p:tgtEl>
                                        <p:attrNameLst>
                                          <p:attrName>ppt_w</p:attrName>
                                        </p:attrNameLst>
                                      </p:cBhvr>
                                      <p:tavLst>
                                        <p:tav tm="0">
                                          <p:val>
                                            <p:fltVal val="0"/>
                                          </p:val>
                                        </p:tav>
                                        <p:tav tm="100000">
                                          <p:val>
                                            <p:strVal val="#ppt_w"/>
                                          </p:val>
                                        </p:tav>
                                      </p:tavLst>
                                    </p:anim>
                                    <p:anim calcmode="lin" valueType="num">
                                      <p:cBhvr>
                                        <p:cTn id="74" dur="500" fill="hold"/>
                                        <p:tgtEl>
                                          <p:spTgt spid="16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68"/>
                                        </p:tgtEl>
                                      </p:cBhvr>
                                      <p:by x="130000" y="130000"/>
                                    </p:animScale>
                                  </p:childTnLst>
                                </p:cTn>
                              </p:par>
                              <p:par>
                                <p:cTn id="77" presetID="23" presetClass="entr" presetSubtype="16" fill="hold" nodeType="withEffect">
                                  <p:stCondLst>
                                    <p:cond delay="2000"/>
                                  </p:stCondLst>
                                  <p:childTnLst>
                                    <p:set>
                                      <p:cBhvr>
                                        <p:cTn id="78" dur="1" fill="hold">
                                          <p:stCondLst>
                                            <p:cond delay="0"/>
                                          </p:stCondLst>
                                        </p:cTn>
                                        <p:tgtEl>
                                          <p:spTgt spid="167"/>
                                        </p:tgtEl>
                                        <p:attrNameLst>
                                          <p:attrName>style.visibility</p:attrName>
                                        </p:attrNameLst>
                                      </p:cBhvr>
                                      <p:to>
                                        <p:strVal val="visible"/>
                                      </p:to>
                                    </p:set>
                                    <p:anim calcmode="lin" valueType="num">
                                      <p:cBhvr>
                                        <p:cTn id="79" dur="500" fill="hold"/>
                                        <p:tgtEl>
                                          <p:spTgt spid="167"/>
                                        </p:tgtEl>
                                        <p:attrNameLst>
                                          <p:attrName>ppt_w</p:attrName>
                                        </p:attrNameLst>
                                      </p:cBhvr>
                                      <p:tavLst>
                                        <p:tav tm="0">
                                          <p:val>
                                            <p:fltVal val="0"/>
                                          </p:val>
                                        </p:tav>
                                        <p:tav tm="100000">
                                          <p:val>
                                            <p:strVal val="#ppt_w"/>
                                          </p:val>
                                        </p:tav>
                                      </p:tavLst>
                                    </p:anim>
                                    <p:anim calcmode="lin" valueType="num">
                                      <p:cBhvr>
                                        <p:cTn id="80" dur="500" fill="hold"/>
                                        <p:tgtEl>
                                          <p:spTgt spid="167"/>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500"/>
                                  </p:stCondLst>
                                  <p:childTnLst>
                                    <p:animScale>
                                      <p:cBhvr>
                                        <p:cTn id="82" dur="100" fill="hold"/>
                                        <p:tgtEl>
                                          <p:spTgt spid="167"/>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fltVal val="0"/>
                                          </p:val>
                                        </p:tav>
                                        <p:tav tm="100000">
                                          <p:val>
                                            <p:strVal val="#ppt_w"/>
                                          </p:val>
                                        </p:tav>
                                      </p:tavLst>
                                    </p:anim>
                                    <p:anim calcmode="lin" valueType="num">
                                      <p:cBhvr>
                                        <p:cTn id="86" dur="500" fill="hold"/>
                                        <p:tgtEl>
                                          <p:spTgt spid="16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6"/>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72"/>
                                        </p:tgtEl>
                                      </p:cBhvr>
                                      <p:by x="130000" y="130000"/>
                                    </p:animScale>
                                  </p:childTnLst>
                                </p:cTn>
                              </p:par>
                              <p:par>
                                <p:cTn id="95" presetID="10" presetClass="entr" presetSubtype="0" fill="hold" grpId="0" nodeType="with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1000"/>
                                        <p:tgtEl>
                                          <p:spTgt spid="190"/>
                                        </p:tgtEl>
                                      </p:cBhvr>
                                    </p:animEffect>
                                  </p:childTnLst>
                                </p:cTn>
                              </p:par>
                              <p:par>
                                <p:cTn id="98" presetID="2" presetClass="entr" presetSubtype="8" decel="100000" fill="hold" grpId="0" nodeType="withEffect">
                                  <p:stCondLst>
                                    <p:cond delay="2500"/>
                                  </p:stCondLst>
                                  <p:childTnLst>
                                    <p:set>
                                      <p:cBhvr>
                                        <p:cTn id="99" dur="1" fill="hold">
                                          <p:stCondLst>
                                            <p:cond delay="0"/>
                                          </p:stCondLst>
                                        </p:cTn>
                                        <p:tgtEl>
                                          <p:spTgt spid="192"/>
                                        </p:tgtEl>
                                        <p:attrNameLst>
                                          <p:attrName>style.visibility</p:attrName>
                                        </p:attrNameLst>
                                      </p:cBhvr>
                                      <p:to>
                                        <p:strVal val="visible"/>
                                      </p:to>
                                    </p:set>
                                    <p:anim calcmode="lin" valueType="num">
                                      <p:cBhvr additive="base">
                                        <p:cTn id="100" dur="1000" fill="hold"/>
                                        <p:tgtEl>
                                          <p:spTgt spid="192"/>
                                        </p:tgtEl>
                                        <p:attrNameLst>
                                          <p:attrName>ppt_x</p:attrName>
                                        </p:attrNameLst>
                                      </p:cBhvr>
                                      <p:tavLst>
                                        <p:tav tm="0">
                                          <p:val>
                                            <p:strVal val="0-#ppt_w/2"/>
                                          </p:val>
                                        </p:tav>
                                        <p:tav tm="100000">
                                          <p:val>
                                            <p:strVal val="#ppt_x"/>
                                          </p:val>
                                        </p:tav>
                                      </p:tavLst>
                                    </p:anim>
                                    <p:anim calcmode="lin" valueType="num">
                                      <p:cBhvr additive="base">
                                        <p:cTn id="101" dur="1000" fill="hold"/>
                                        <p:tgtEl>
                                          <p:spTgt spid="192"/>
                                        </p:tgtEl>
                                        <p:attrNameLst>
                                          <p:attrName>ppt_y</p:attrName>
                                        </p:attrNameLst>
                                      </p:cBhvr>
                                      <p:tavLst>
                                        <p:tav tm="0">
                                          <p:val>
                                            <p:strVal val="#ppt_y"/>
                                          </p:val>
                                        </p:tav>
                                        <p:tav tm="100000">
                                          <p:val>
                                            <p:strVal val="#ppt_y"/>
                                          </p:val>
                                        </p:tav>
                                      </p:tavLst>
                                    </p:anim>
                                  </p:childTnLst>
                                </p:cTn>
                              </p:par>
                              <p:par>
                                <p:cTn id="102" presetID="2" presetClass="entr" presetSubtype="8" decel="100000" fill="hold" grpId="0" nodeType="withEffect">
                                  <p:stCondLst>
                                    <p:cond delay="2650"/>
                                  </p:stCondLst>
                                  <p:childTnLst>
                                    <p:set>
                                      <p:cBhvr>
                                        <p:cTn id="103" dur="1" fill="hold">
                                          <p:stCondLst>
                                            <p:cond delay="0"/>
                                          </p:stCondLst>
                                        </p:cTn>
                                        <p:tgtEl>
                                          <p:spTgt spid="203"/>
                                        </p:tgtEl>
                                        <p:attrNameLst>
                                          <p:attrName>style.visibility</p:attrName>
                                        </p:attrNameLst>
                                      </p:cBhvr>
                                      <p:to>
                                        <p:strVal val="visible"/>
                                      </p:to>
                                    </p:set>
                                    <p:anim calcmode="lin" valueType="num">
                                      <p:cBhvr additive="base">
                                        <p:cTn id="104" dur="1000" fill="hold"/>
                                        <p:tgtEl>
                                          <p:spTgt spid="203"/>
                                        </p:tgtEl>
                                        <p:attrNameLst>
                                          <p:attrName>ppt_x</p:attrName>
                                        </p:attrNameLst>
                                      </p:cBhvr>
                                      <p:tavLst>
                                        <p:tav tm="0">
                                          <p:val>
                                            <p:strVal val="0-#ppt_w/2"/>
                                          </p:val>
                                        </p:tav>
                                        <p:tav tm="100000">
                                          <p:val>
                                            <p:strVal val="#ppt_x"/>
                                          </p:val>
                                        </p:tav>
                                      </p:tavLst>
                                    </p:anim>
                                    <p:anim calcmode="lin" valueType="num">
                                      <p:cBhvr additive="base">
                                        <p:cTn id="105" dur="1000" fill="hold"/>
                                        <p:tgtEl>
                                          <p:spTgt spid="203"/>
                                        </p:tgtEl>
                                        <p:attrNameLst>
                                          <p:attrName>ppt_y</p:attrName>
                                        </p:attrNameLst>
                                      </p:cBhvr>
                                      <p:tavLst>
                                        <p:tav tm="0">
                                          <p:val>
                                            <p:strVal val="#ppt_y"/>
                                          </p:val>
                                        </p:tav>
                                        <p:tav tm="100000">
                                          <p:val>
                                            <p:strVal val="#ppt_y"/>
                                          </p:val>
                                        </p:tav>
                                      </p:tavLst>
                                    </p:anim>
                                  </p:childTnLst>
                                </p:cTn>
                              </p:par>
                              <p:par>
                                <p:cTn id="106" presetID="2" presetClass="entr" presetSubtype="8" decel="100000" fill="hold" grpId="0" nodeType="withEffect">
                                  <p:stCondLst>
                                    <p:cond delay="2600"/>
                                  </p:stCondLst>
                                  <p:childTnLst>
                                    <p:set>
                                      <p:cBhvr>
                                        <p:cTn id="107" dur="1" fill="hold">
                                          <p:stCondLst>
                                            <p:cond delay="0"/>
                                          </p:stCondLst>
                                        </p:cTn>
                                        <p:tgtEl>
                                          <p:spTgt spid="198"/>
                                        </p:tgtEl>
                                        <p:attrNameLst>
                                          <p:attrName>style.visibility</p:attrName>
                                        </p:attrNameLst>
                                      </p:cBhvr>
                                      <p:to>
                                        <p:strVal val="visible"/>
                                      </p:to>
                                    </p:set>
                                    <p:anim calcmode="lin" valueType="num">
                                      <p:cBhvr additive="base">
                                        <p:cTn id="108" dur="1000" fill="hold"/>
                                        <p:tgtEl>
                                          <p:spTgt spid="198"/>
                                        </p:tgtEl>
                                        <p:attrNameLst>
                                          <p:attrName>ppt_x</p:attrName>
                                        </p:attrNameLst>
                                      </p:cBhvr>
                                      <p:tavLst>
                                        <p:tav tm="0">
                                          <p:val>
                                            <p:strVal val="0-#ppt_w/2"/>
                                          </p:val>
                                        </p:tav>
                                        <p:tav tm="100000">
                                          <p:val>
                                            <p:strVal val="#ppt_x"/>
                                          </p:val>
                                        </p:tav>
                                      </p:tavLst>
                                    </p:anim>
                                    <p:anim calcmode="lin" valueType="num">
                                      <p:cBhvr additive="base">
                                        <p:cTn id="109" dur="1000" fill="hold"/>
                                        <p:tgtEl>
                                          <p:spTgt spid="198"/>
                                        </p:tgtEl>
                                        <p:attrNameLst>
                                          <p:attrName>ppt_y</p:attrName>
                                        </p:attrNameLst>
                                      </p:cBhvr>
                                      <p:tavLst>
                                        <p:tav tm="0">
                                          <p:val>
                                            <p:strVal val="#ppt_y"/>
                                          </p:val>
                                        </p:tav>
                                        <p:tav tm="100000">
                                          <p:val>
                                            <p:strVal val="#ppt_y"/>
                                          </p:val>
                                        </p:tav>
                                      </p:tavLst>
                                    </p:anim>
                                  </p:childTnLst>
                                </p:cTn>
                              </p:par>
                              <p:par>
                                <p:cTn id="110" presetID="22" presetClass="entr" presetSubtype="1" fill="hold" grpId="0" nodeType="withEffect">
                                  <p:stCondLst>
                                    <p:cond delay="0"/>
                                  </p:stCondLst>
                                  <p:childTnLst>
                                    <p:set>
                                      <p:cBhvr>
                                        <p:cTn id="111" dur="1" fill="hold">
                                          <p:stCondLst>
                                            <p:cond delay="0"/>
                                          </p:stCondLst>
                                        </p:cTn>
                                        <p:tgtEl>
                                          <p:spTgt spid="86">
                                            <p:bg/>
                                          </p:spTgt>
                                        </p:tgtEl>
                                        <p:attrNameLst>
                                          <p:attrName>style.visibility</p:attrName>
                                        </p:attrNameLst>
                                      </p:cBhvr>
                                      <p:to>
                                        <p:strVal val="visible"/>
                                      </p:to>
                                    </p:set>
                                    <p:animEffect transition="in" filter="wipe(up)">
                                      <p:cBhvr>
                                        <p:cTn id="112" dur="1000"/>
                                        <p:tgtEl>
                                          <p:spTgt spid="86">
                                            <p:bg/>
                                          </p:spTgt>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86">
                                            <p:txEl>
                                              <p:pRg st="0" end="0"/>
                                            </p:txEl>
                                          </p:spTgt>
                                        </p:tgtEl>
                                        <p:attrNameLst>
                                          <p:attrName>style.visibility</p:attrName>
                                        </p:attrNameLst>
                                      </p:cBhvr>
                                      <p:to>
                                        <p:strVal val="visible"/>
                                      </p:to>
                                    </p:set>
                                    <p:animEffect transition="in" filter="wipe(up)">
                                      <p:cBhvr>
                                        <p:cTn id="115" dur="1000"/>
                                        <p:tgtEl>
                                          <p:spTgt spid="86">
                                            <p:txEl>
                                              <p:pRg st="0" end="0"/>
                                            </p:txEl>
                                          </p:spTgt>
                                        </p:tgtEl>
                                      </p:cBhvr>
                                    </p:animEffect>
                                  </p:childTnLst>
                                </p:cTn>
                              </p:par>
                              <p:par>
                                <p:cTn id="116" presetID="22" presetClass="entr" presetSubtype="1" fill="hold" grpId="0" nodeType="withEffect">
                                  <p:stCondLst>
                                    <p:cond delay="250"/>
                                  </p:stCondLst>
                                  <p:childTnLst>
                                    <p:set>
                                      <p:cBhvr>
                                        <p:cTn id="117" dur="1" fill="hold">
                                          <p:stCondLst>
                                            <p:cond delay="0"/>
                                          </p:stCondLst>
                                        </p:cTn>
                                        <p:tgtEl>
                                          <p:spTgt spid="87">
                                            <p:bg/>
                                          </p:spTgt>
                                        </p:tgtEl>
                                        <p:attrNameLst>
                                          <p:attrName>style.visibility</p:attrName>
                                        </p:attrNameLst>
                                      </p:cBhvr>
                                      <p:to>
                                        <p:strVal val="visible"/>
                                      </p:to>
                                    </p:set>
                                    <p:animEffect transition="in" filter="wipe(up)">
                                      <p:cBhvr>
                                        <p:cTn id="118" dur="1000"/>
                                        <p:tgtEl>
                                          <p:spTgt spid="87">
                                            <p:bg/>
                                          </p:spTgt>
                                        </p:tgtEl>
                                      </p:cBhvr>
                                    </p:animEffect>
                                  </p:childTnLst>
                                </p:cTn>
                              </p:par>
                              <p:par>
                                <p:cTn id="119" presetID="22" presetClass="entr" presetSubtype="1" fill="hold" grpId="0" nodeType="withEffect">
                                  <p:stCondLst>
                                    <p:cond delay="250"/>
                                  </p:stCondLst>
                                  <p:childTnLst>
                                    <p:set>
                                      <p:cBhvr>
                                        <p:cTn id="120" dur="1" fill="hold">
                                          <p:stCondLst>
                                            <p:cond delay="0"/>
                                          </p:stCondLst>
                                        </p:cTn>
                                        <p:tgtEl>
                                          <p:spTgt spid="87">
                                            <p:txEl>
                                              <p:pRg st="0" end="0"/>
                                            </p:txEl>
                                          </p:spTgt>
                                        </p:tgtEl>
                                        <p:attrNameLst>
                                          <p:attrName>style.visibility</p:attrName>
                                        </p:attrNameLst>
                                      </p:cBhvr>
                                      <p:to>
                                        <p:strVal val="visible"/>
                                      </p:to>
                                    </p:set>
                                    <p:animEffect transition="in" filter="wipe(up)">
                                      <p:cBhvr>
                                        <p:cTn id="121" dur="1000"/>
                                        <p:tgtEl>
                                          <p:spTgt spid="87">
                                            <p:txEl>
                                              <p:pRg st="0" end="0"/>
                                            </p:txEl>
                                          </p:spTgt>
                                        </p:tgtEl>
                                      </p:cBhvr>
                                    </p:animEffect>
                                  </p:childTnLst>
                                </p:cTn>
                              </p:par>
                              <p:par>
                                <p:cTn id="122" presetID="22" presetClass="entr" presetSubtype="4" fill="hold" grpId="0" nodeType="withEffect">
                                  <p:stCondLst>
                                    <p:cond delay="500"/>
                                  </p:stCondLst>
                                  <p:childTnLst>
                                    <p:set>
                                      <p:cBhvr>
                                        <p:cTn id="123" dur="1" fill="hold">
                                          <p:stCondLst>
                                            <p:cond delay="0"/>
                                          </p:stCondLst>
                                        </p:cTn>
                                        <p:tgtEl>
                                          <p:spTgt spid="88">
                                            <p:bg/>
                                          </p:spTgt>
                                        </p:tgtEl>
                                        <p:attrNameLst>
                                          <p:attrName>style.visibility</p:attrName>
                                        </p:attrNameLst>
                                      </p:cBhvr>
                                      <p:to>
                                        <p:strVal val="visible"/>
                                      </p:to>
                                    </p:set>
                                    <p:animEffect transition="in" filter="wipe(down)">
                                      <p:cBhvr>
                                        <p:cTn id="124" dur="1000"/>
                                        <p:tgtEl>
                                          <p:spTgt spid="88">
                                            <p:bg/>
                                          </p:spTgt>
                                        </p:tgtEl>
                                      </p:cBhvr>
                                    </p:animEffect>
                                  </p:childTnLst>
                                </p:cTn>
                              </p:par>
                              <p:par>
                                <p:cTn id="125" presetID="22" presetClass="entr" presetSubtype="4" fill="hold" grpId="0" nodeType="withEffect">
                                  <p:stCondLst>
                                    <p:cond delay="500"/>
                                  </p:stCondLst>
                                  <p:childTnLst>
                                    <p:set>
                                      <p:cBhvr>
                                        <p:cTn id="126" dur="1" fill="hold">
                                          <p:stCondLst>
                                            <p:cond delay="0"/>
                                          </p:stCondLst>
                                        </p:cTn>
                                        <p:tgtEl>
                                          <p:spTgt spid="88">
                                            <p:txEl>
                                              <p:pRg st="0" end="0"/>
                                            </p:txEl>
                                          </p:spTgt>
                                        </p:tgtEl>
                                        <p:attrNameLst>
                                          <p:attrName>style.visibility</p:attrName>
                                        </p:attrNameLst>
                                      </p:cBhvr>
                                      <p:to>
                                        <p:strVal val="visible"/>
                                      </p:to>
                                    </p:set>
                                    <p:animEffect transition="in" filter="wipe(down)">
                                      <p:cBhvr>
                                        <p:cTn id="127" dur="1000"/>
                                        <p:tgtEl>
                                          <p:spTgt spid="88">
                                            <p:txEl>
                                              <p:pRg st="0" end="0"/>
                                            </p:txEl>
                                          </p:spTgt>
                                        </p:tgtEl>
                                      </p:cBhvr>
                                    </p:animEffect>
                                  </p:childTnLst>
                                </p:cTn>
                              </p:par>
                              <p:par>
                                <p:cTn id="128" presetID="23" presetClass="entr" presetSubtype="16"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p:cTn id="130" dur="500" fill="hold"/>
                                        <p:tgtEl>
                                          <p:spTgt spid="91"/>
                                        </p:tgtEl>
                                        <p:attrNameLst>
                                          <p:attrName>ppt_w</p:attrName>
                                        </p:attrNameLst>
                                      </p:cBhvr>
                                      <p:tavLst>
                                        <p:tav tm="0">
                                          <p:val>
                                            <p:fltVal val="0"/>
                                          </p:val>
                                        </p:tav>
                                        <p:tav tm="100000">
                                          <p:val>
                                            <p:strVal val="#ppt_w"/>
                                          </p:val>
                                        </p:tav>
                                      </p:tavLst>
                                    </p:anim>
                                    <p:anim calcmode="lin" valueType="num">
                                      <p:cBhvr>
                                        <p:cTn id="131" dur="500" fill="hold"/>
                                        <p:tgtEl>
                                          <p:spTgt spid="91"/>
                                        </p:tgtEl>
                                        <p:attrNameLst>
                                          <p:attrName>ppt_h</p:attrName>
                                        </p:attrNameLst>
                                      </p:cBhvr>
                                      <p:tavLst>
                                        <p:tav tm="0">
                                          <p:val>
                                            <p:fltVal val="0"/>
                                          </p:val>
                                        </p:tav>
                                        <p:tav tm="100000">
                                          <p:val>
                                            <p:strVal val="#ppt_h"/>
                                          </p:val>
                                        </p:tav>
                                      </p:tavLst>
                                    </p:anim>
                                  </p:childTnLst>
                                </p:cTn>
                              </p:par>
                              <p:par>
                                <p:cTn id="132" presetID="6" presetClass="emph" presetSubtype="0" autoRev="1" fill="hold" nodeType="withEffect">
                                  <p:stCondLst>
                                    <p:cond delay="1000"/>
                                  </p:stCondLst>
                                  <p:childTnLst>
                                    <p:animScale>
                                      <p:cBhvr>
                                        <p:cTn id="133" dur="100" fill="hold"/>
                                        <p:tgtEl>
                                          <p:spTgt spid="91"/>
                                        </p:tgtEl>
                                      </p:cBhvr>
                                      <p:by x="130000" y="130000"/>
                                    </p:animScale>
                                  </p:childTnLst>
                                </p:cTn>
                              </p:par>
                              <p:par>
                                <p:cTn id="134" presetID="23" presetClass="entr" presetSubtype="16" fill="hold" grpId="0" nodeType="withEffect">
                                  <p:stCondLst>
                                    <p:cond delay="500"/>
                                  </p:stCondLst>
                                  <p:childTnLst>
                                    <p:set>
                                      <p:cBhvr>
                                        <p:cTn id="135" dur="1" fill="hold">
                                          <p:stCondLst>
                                            <p:cond delay="0"/>
                                          </p:stCondLst>
                                        </p:cTn>
                                        <p:tgtEl>
                                          <p:spTgt spid="43"/>
                                        </p:tgtEl>
                                        <p:attrNameLst>
                                          <p:attrName>style.visibility</p:attrName>
                                        </p:attrNameLst>
                                      </p:cBhvr>
                                      <p:to>
                                        <p:strVal val="visible"/>
                                      </p:to>
                                    </p:set>
                                    <p:anim calcmode="lin" valueType="num">
                                      <p:cBhvr>
                                        <p:cTn id="136" dur="500" fill="hold"/>
                                        <p:tgtEl>
                                          <p:spTgt spid="43"/>
                                        </p:tgtEl>
                                        <p:attrNameLst>
                                          <p:attrName>ppt_w</p:attrName>
                                        </p:attrNameLst>
                                      </p:cBhvr>
                                      <p:tavLst>
                                        <p:tav tm="0">
                                          <p:val>
                                            <p:fltVal val="0"/>
                                          </p:val>
                                        </p:tav>
                                        <p:tav tm="100000">
                                          <p:val>
                                            <p:strVal val="#ppt_w"/>
                                          </p:val>
                                        </p:tav>
                                      </p:tavLst>
                                    </p:anim>
                                    <p:anim calcmode="lin" valueType="num">
                                      <p:cBhvr>
                                        <p:cTn id="137" dur="500" fill="hold"/>
                                        <p:tgtEl>
                                          <p:spTgt spid="43"/>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000"/>
                                  </p:stCondLst>
                                  <p:childTnLst>
                                    <p:animScale>
                                      <p:cBhvr>
                                        <p:cTn id="139" dur="100" fill="hold"/>
                                        <p:tgtEl>
                                          <p:spTgt spid="43"/>
                                        </p:tgtEl>
                                      </p:cBhvr>
                                      <p:by x="130000" y="130000"/>
                                    </p:animScale>
                                  </p:childTnLst>
                                </p:cTn>
                              </p:par>
                              <p:par>
                                <p:cTn id="140" presetID="23" presetClass="entr" presetSubtype="16" fill="hold" grpId="0" nodeType="withEffect">
                                  <p:stCondLst>
                                    <p:cond delay="1500"/>
                                  </p:stCondLst>
                                  <p:childTnLst>
                                    <p:set>
                                      <p:cBhvr>
                                        <p:cTn id="141" dur="1" fill="hold">
                                          <p:stCondLst>
                                            <p:cond delay="0"/>
                                          </p:stCondLst>
                                        </p:cTn>
                                        <p:tgtEl>
                                          <p:spTgt spid="45"/>
                                        </p:tgtEl>
                                        <p:attrNameLst>
                                          <p:attrName>style.visibility</p:attrName>
                                        </p:attrNameLst>
                                      </p:cBhvr>
                                      <p:to>
                                        <p:strVal val="visible"/>
                                      </p:to>
                                    </p:set>
                                    <p:anim calcmode="lin" valueType="num">
                                      <p:cBhvr>
                                        <p:cTn id="142" dur="500" fill="hold"/>
                                        <p:tgtEl>
                                          <p:spTgt spid="45"/>
                                        </p:tgtEl>
                                        <p:attrNameLst>
                                          <p:attrName>ppt_w</p:attrName>
                                        </p:attrNameLst>
                                      </p:cBhvr>
                                      <p:tavLst>
                                        <p:tav tm="0">
                                          <p:val>
                                            <p:fltVal val="0"/>
                                          </p:val>
                                        </p:tav>
                                        <p:tav tm="100000">
                                          <p:val>
                                            <p:strVal val="#ppt_w"/>
                                          </p:val>
                                        </p:tav>
                                      </p:tavLst>
                                    </p:anim>
                                    <p:anim calcmode="lin" valueType="num">
                                      <p:cBhvr>
                                        <p:cTn id="143" dur="500" fill="hold"/>
                                        <p:tgtEl>
                                          <p:spTgt spid="45"/>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2000"/>
                                  </p:stCondLst>
                                  <p:childTnLst>
                                    <p:animScale>
                                      <p:cBhvr>
                                        <p:cTn id="145" dur="100" fill="hold"/>
                                        <p:tgtEl>
                                          <p:spTgt spid="45"/>
                                        </p:tgtEl>
                                      </p:cBhvr>
                                      <p:by x="130000" y="130000"/>
                                    </p:animScale>
                                  </p:childTnLst>
                                </p:cTn>
                              </p:par>
                              <p:par>
                                <p:cTn id="146" presetID="23" presetClass="entr" presetSubtype="16" fill="hold" grpId="0" nodeType="withEffect">
                                  <p:stCondLst>
                                    <p:cond delay="750"/>
                                  </p:stCondLst>
                                  <p:childTnLst>
                                    <p:set>
                                      <p:cBhvr>
                                        <p:cTn id="147" dur="1" fill="hold">
                                          <p:stCondLst>
                                            <p:cond delay="0"/>
                                          </p:stCondLst>
                                        </p:cTn>
                                        <p:tgtEl>
                                          <p:spTgt spid="133"/>
                                        </p:tgtEl>
                                        <p:attrNameLst>
                                          <p:attrName>style.visibility</p:attrName>
                                        </p:attrNameLst>
                                      </p:cBhvr>
                                      <p:to>
                                        <p:strVal val="visible"/>
                                      </p:to>
                                    </p:set>
                                    <p:anim calcmode="lin" valueType="num">
                                      <p:cBhvr>
                                        <p:cTn id="148" dur="500" fill="hold"/>
                                        <p:tgtEl>
                                          <p:spTgt spid="133"/>
                                        </p:tgtEl>
                                        <p:attrNameLst>
                                          <p:attrName>ppt_w</p:attrName>
                                        </p:attrNameLst>
                                      </p:cBhvr>
                                      <p:tavLst>
                                        <p:tav tm="0">
                                          <p:val>
                                            <p:fltVal val="0"/>
                                          </p:val>
                                        </p:tav>
                                        <p:tav tm="100000">
                                          <p:val>
                                            <p:strVal val="#ppt_w"/>
                                          </p:val>
                                        </p:tav>
                                      </p:tavLst>
                                    </p:anim>
                                    <p:anim calcmode="lin" valueType="num">
                                      <p:cBhvr>
                                        <p:cTn id="149" dur="500" fill="hold"/>
                                        <p:tgtEl>
                                          <p:spTgt spid="133"/>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250"/>
                                  </p:stCondLst>
                                  <p:childTnLst>
                                    <p:animScale>
                                      <p:cBhvr>
                                        <p:cTn id="151" dur="100" fill="hold"/>
                                        <p:tgtEl>
                                          <p:spTgt spid="133"/>
                                        </p:tgtEl>
                                      </p:cBhvr>
                                      <p:by x="130000" y="130000"/>
                                    </p:animScale>
                                  </p:childTnLst>
                                </p:cTn>
                              </p:par>
                              <p:par>
                                <p:cTn id="152" presetID="23" presetClass="entr" presetSubtype="16" fill="hold" grpId="0" nodeType="withEffect">
                                  <p:stCondLst>
                                    <p:cond delay="750"/>
                                  </p:stCondLst>
                                  <p:childTnLst>
                                    <p:set>
                                      <p:cBhvr>
                                        <p:cTn id="153" dur="1" fill="hold">
                                          <p:stCondLst>
                                            <p:cond delay="0"/>
                                          </p:stCondLst>
                                        </p:cTn>
                                        <p:tgtEl>
                                          <p:spTgt spid="147"/>
                                        </p:tgtEl>
                                        <p:attrNameLst>
                                          <p:attrName>style.visibility</p:attrName>
                                        </p:attrNameLst>
                                      </p:cBhvr>
                                      <p:to>
                                        <p:strVal val="visible"/>
                                      </p:to>
                                    </p:set>
                                    <p:anim calcmode="lin" valueType="num">
                                      <p:cBhvr>
                                        <p:cTn id="154" dur="500" fill="hold"/>
                                        <p:tgtEl>
                                          <p:spTgt spid="147"/>
                                        </p:tgtEl>
                                        <p:attrNameLst>
                                          <p:attrName>ppt_w</p:attrName>
                                        </p:attrNameLst>
                                      </p:cBhvr>
                                      <p:tavLst>
                                        <p:tav tm="0">
                                          <p:val>
                                            <p:fltVal val="0"/>
                                          </p:val>
                                        </p:tav>
                                        <p:tav tm="100000">
                                          <p:val>
                                            <p:strVal val="#ppt_w"/>
                                          </p:val>
                                        </p:tav>
                                      </p:tavLst>
                                    </p:anim>
                                    <p:anim calcmode="lin" valueType="num">
                                      <p:cBhvr>
                                        <p:cTn id="155" dur="500" fill="hold"/>
                                        <p:tgtEl>
                                          <p:spTgt spid="147"/>
                                        </p:tgtEl>
                                        <p:attrNameLst>
                                          <p:attrName>ppt_h</p:attrName>
                                        </p:attrNameLst>
                                      </p:cBhvr>
                                      <p:tavLst>
                                        <p:tav tm="0">
                                          <p:val>
                                            <p:fltVal val="0"/>
                                          </p:val>
                                        </p:tav>
                                        <p:tav tm="100000">
                                          <p:val>
                                            <p:strVal val="#ppt_h"/>
                                          </p:val>
                                        </p:tav>
                                      </p:tavLst>
                                    </p:anim>
                                  </p:childTnLst>
                                </p:cTn>
                              </p:par>
                              <p:par>
                                <p:cTn id="156" presetID="6" presetClass="emph" presetSubtype="0" autoRev="1" fill="hold" grpId="1" nodeType="withEffect">
                                  <p:stCondLst>
                                    <p:cond delay="1250"/>
                                  </p:stCondLst>
                                  <p:childTnLst>
                                    <p:animScale>
                                      <p:cBhvr>
                                        <p:cTn id="157" dur="100" fill="hold"/>
                                        <p:tgtEl>
                                          <p:spTgt spid="147"/>
                                        </p:tgtEl>
                                      </p:cBhvr>
                                      <p:by x="130000" y="130000"/>
                                    </p:animScale>
                                  </p:childTnLst>
                                </p:cTn>
                              </p:par>
                              <p:par>
                                <p:cTn id="158" presetID="23" presetClass="entr" presetSubtype="16" fill="hold" grpId="0" nodeType="withEffect">
                                  <p:stCondLst>
                                    <p:cond delay="500"/>
                                  </p:stCondLst>
                                  <p:childTnLst>
                                    <p:set>
                                      <p:cBhvr>
                                        <p:cTn id="159" dur="1" fill="hold">
                                          <p:stCondLst>
                                            <p:cond delay="0"/>
                                          </p:stCondLst>
                                        </p:cTn>
                                        <p:tgtEl>
                                          <p:spTgt spid="137"/>
                                        </p:tgtEl>
                                        <p:attrNameLst>
                                          <p:attrName>style.visibility</p:attrName>
                                        </p:attrNameLst>
                                      </p:cBhvr>
                                      <p:to>
                                        <p:strVal val="visible"/>
                                      </p:to>
                                    </p:set>
                                    <p:anim calcmode="lin" valueType="num">
                                      <p:cBhvr>
                                        <p:cTn id="160" dur="500" fill="hold"/>
                                        <p:tgtEl>
                                          <p:spTgt spid="137"/>
                                        </p:tgtEl>
                                        <p:attrNameLst>
                                          <p:attrName>ppt_w</p:attrName>
                                        </p:attrNameLst>
                                      </p:cBhvr>
                                      <p:tavLst>
                                        <p:tav tm="0">
                                          <p:val>
                                            <p:fltVal val="0"/>
                                          </p:val>
                                        </p:tav>
                                        <p:tav tm="100000">
                                          <p:val>
                                            <p:strVal val="#ppt_w"/>
                                          </p:val>
                                        </p:tav>
                                      </p:tavLst>
                                    </p:anim>
                                    <p:anim calcmode="lin" valueType="num">
                                      <p:cBhvr>
                                        <p:cTn id="161" dur="500" fill="hold"/>
                                        <p:tgtEl>
                                          <p:spTgt spid="137"/>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1000"/>
                                  </p:stCondLst>
                                  <p:childTnLst>
                                    <p:animScale>
                                      <p:cBhvr>
                                        <p:cTn id="163" dur="100" fill="hold"/>
                                        <p:tgtEl>
                                          <p:spTgt spid="137"/>
                                        </p:tgtEl>
                                      </p:cBhvr>
                                      <p:by x="130000" y="130000"/>
                                    </p:animScale>
                                  </p:childTnLst>
                                </p:cTn>
                              </p:par>
                              <p:par>
                                <p:cTn id="164" presetID="23" presetClass="entr" presetSubtype="16" fill="hold" grpId="0" nodeType="withEffect">
                                  <p:stCondLst>
                                    <p:cond delay="750"/>
                                  </p:stCondLst>
                                  <p:childTnLst>
                                    <p:set>
                                      <p:cBhvr>
                                        <p:cTn id="165" dur="1" fill="hold">
                                          <p:stCondLst>
                                            <p:cond delay="0"/>
                                          </p:stCondLst>
                                        </p:cTn>
                                        <p:tgtEl>
                                          <p:spTgt spid="85"/>
                                        </p:tgtEl>
                                        <p:attrNameLst>
                                          <p:attrName>style.visibility</p:attrName>
                                        </p:attrNameLst>
                                      </p:cBhvr>
                                      <p:to>
                                        <p:strVal val="visible"/>
                                      </p:to>
                                    </p:set>
                                    <p:anim calcmode="lin" valueType="num">
                                      <p:cBhvr>
                                        <p:cTn id="166" dur="500" fill="hold"/>
                                        <p:tgtEl>
                                          <p:spTgt spid="85"/>
                                        </p:tgtEl>
                                        <p:attrNameLst>
                                          <p:attrName>ppt_w</p:attrName>
                                        </p:attrNameLst>
                                      </p:cBhvr>
                                      <p:tavLst>
                                        <p:tav tm="0">
                                          <p:val>
                                            <p:fltVal val="0"/>
                                          </p:val>
                                        </p:tav>
                                        <p:tav tm="100000">
                                          <p:val>
                                            <p:strVal val="#ppt_w"/>
                                          </p:val>
                                        </p:tav>
                                      </p:tavLst>
                                    </p:anim>
                                    <p:anim calcmode="lin" valueType="num">
                                      <p:cBhvr>
                                        <p:cTn id="167" dur="500" fill="hold"/>
                                        <p:tgtEl>
                                          <p:spTgt spid="85"/>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250"/>
                                  </p:stCondLst>
                                  <p:childTnLst>
                                    <p:animScale>
                                      <p:cBhvr>
                                        <p:cTn id="169" dur="100" fill="hold"/>
                                        <p:tgtEl>
                                          <p:spTgt spid="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85" grpId="0" animBg="1"/>
      <p:bldP spid="85" grpId="1" animBg="1"/>
      <p:bldP spid="133" grpId="0" animBg="1"/>
      <p:bldP spid="133" grpId="1" animBg="1"/>
      <p:bldP spid="137" grpId="0" animBg="1"/>
      <p:bldP spid="137" grpId="1" animBg="1"/>
      <p:bldP spid="147" grpId="0" animBg="1"/>
      <p:bldP spid="147"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horizontal">
    <p:spTree>
      <p:nvGrpSpPr>
        <p:cNvPr id="1" name=""/>
        <p:cNvGrpSpPr/>
        <p:nvPr/>
      </p:nvGrpSpPr>
      <p:grpSpPr>
        <a:xfrm>
          <a:off x="0" y="0"/>
          <a:ext cx="0" cy="0"/>
          <a:chOff x="0" y="0"/>
          <a:chExt cx="0" cy="0"/>
        </a:xfrm>
      </p:grpSpPr>
      <p:sp>
        <p:nvSpPr>
          <p:cNvPr id="11" name="Tijdelijke aanduiding voor afbeelding 16">
            <a:extLst>
              <a:ext uri="{FF2B5EF4-FFF2-40B4-BE49-F238E27FC236}">
                <a16:creationId xmlns:a16="http://schemas.microsoft.com/office/drawing/2014/main" id="{1F98E507-CE16-46A2-83D9-8A57B69557DA}"/>
              </a:ext>
            </a:extLst>
          </p:cNvPr>
          <p:cNvSpPr>
            <a:spLocks noGrp="1"/>
          </p:cNvSpPr>
          <p:nvPr>
            <p:ph type="pic" sz="quarter" idx="13" hasCustomPrompt="1"/>
          </p:nvPr>
        </p:nvSpPr>
        <p:spPr>
          <a:xfrm>
            <a:off x="0" y="0"/>
            <a:ext cx="12192000" cy="1885361"/>
          </a:xfrm>
          <a:solidFill>
            <a:schemeClr val="bg1"/>
          </a:solidFill>
          <a:ln>
            <a:noFill/>
          </a:ln>
        </p:spPr>
        <p:txBody>
          <a:bodyPr tIns="0" bIns="252000" anchor="b" anchorCtr="0"/>
          <a:lstStyle>
            <a:lvl1pPr marL="0" indent="0" algn="ctr">
              <a:spcBef>
                <a:spcPts val="0"/>
              </a:spcBef>
              <a:spcAft>
                <a:spcPts val="0"/>
              </a:spcAft>
              <a:buNone/>
              <a:defRPr sz="1200" i="1">
                <a:solidFill>
                  <a:schemeClr val="bg1">
                    <a:lumMod val="50000"/>
                  </a:schemeClr>
                </a:solidFill>
              </a:defRPr>
            </a:lvl1pPr>
          </a:lstStyle>
          <a:p>
            <a:r>
              <a:rPr lang="nl-NL" noProof="0"/>
              <a:t>Click the icon above </a:t>
            </a:r>
            <a:br>
              <a:rPr lang="nl-NL" noProof="0"/>
            </a:br>
            <a:r>
              <a:rPr lang="nl-NL" noProof="0"/>
              <a:t>to add an image</a:t>
            </a:r>
            <a:endParaRPr lang="nl-NL" noProof="0"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3180522"/>
            <a:ext cx="10751275" cy="262496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err="1"/>
              <a:t>Text</a:t>
            </a:r>
            <a:endParaRPr lang="nl-NL" noProof="0" dirty="0"/>
          </a:p>
          <a:p>
            <a:pPr lvl="4"/>
            <a:r>
              <a:rPr lang="nl-NL" noProof="0" dirty="0" err="1"/>
              <a:t>Subtitle</a:t>
            </a:r>
            <a:r>
              <a:rPr lang="nl-NL" noProof="0" dirty="0"/>
              <a:t> #1</a:t>
            </a:r>
          </a:p>
          <a:p>
            <a:pPr lvl="5"/>
            <a:r>
              <a:rPr lang="nl-NL" noProof="0" dirty="0"/>
              <a:t>Alt. </a:t>
            </a:r>
            <a:r>
              <a:rPr lang="nl-NL" noProof="0" dirty="0" err="1"/>
              <a:t>subtitle</a:t>
            </a:r>
            <a:r>
              <a:rPr lang="nl-NL" noProof="0" dirty="0"/>
              <a:t> #2</a:t>
            </a:r>
          </a:p>
          <a:p>
            <a:pPr lvl="6"/>
            <a:r>
              <a:rPr lang="nl-NL" noProof="0" dirty="0" err="1"/>
              <a:t>Numbers</a:t>
            </a:r>
            <a:endParaRPr lang="nl-NL" noProof="0" dirty="0"/>
          </a:p>
          <a:p>
            <a:pPr lvl="7"/>
            <a:r>
              <a:rPr lang="nl-NL" noProof="0" dirty="0"/>
              <a:t>ABC</a:t>
            </a:r>
          </a:p>
          <a:p>
            <a:pPr lvl="8"/>
            <a:r>
              <a:rPr lang="nl-NL"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BB547B6-6446-4CEE-8D73-DD35B4977662}"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2144180"/>
            <a:ext cx="10751273" cy="777524"/>
          </a:xfrm>
        </p:spPr>
        <p:txBody>
          <a:bodyPr/>
          <a:lstStyle>
            <a:lvl1pPr>
              <a:defRPr/>
            </a:lvl1pPr>
          </a:lstStyle>
          <a:p>
            <a:r>
              <a:rPr lang="nl-NL" noProof="0"/>
              <a:t>Place a title here</a:t>
            </a:r>
            <a:br>
              <a:rPr lang="nl-NL" noProof="0"/>
            </a:br>
            <a:r>
              <a:rPr lang="nl-NL" noProof="0"/>
              <a:t>max 2 rows</a:t>
            </a:r>
            <a:endParaRPr lang="nl-NL" dirty="0"/>
          </a:p>
        </p:txBody>
      </p:sp>
      <p:sp>
        <p:nvSpPr>
          <p:cNvPr id="12" name="Rechthoek: afgeronde hoeken 11">
            <a:extLst>
              <a:ext uri="{FF2B5EF4-FFF2-40B4-BE49-F238E27FC236}">
                <a16:creationId xmlns:a16="http://schemas.microsoft.com/office/drawing/2014/main" id="{535C0386-3739-83E6-99E5-68E55A0B242A}"/>
              </a:ext>
            </a:extLst>
          </p:cNvPr>
          <p:cNvSpPr/>
          <p:nvPr userDrawn="1"/>
        </p:nvSpPr>
        <p:spPr>
          <a:xfrm>
            <a:off x="731837" y="-414242"/>
            <a:ext cx="2151230"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photo</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horizontal</a:t>
            </a:r>
            <a:endParaRPr lang="nl-NL" sz="1600" b="0" i="0" cap="none" baseline="0" noProof="0" dirty="0">
              <a:solidFill>
                <a:schemeClr val="accent1"/>
              </a:solidFill>
              <a:latin typeface="FS Me Pro" panose="02000506040000020004" pitchFamily="2" charset="0"/>
            </a:endParaRPr>
          </a:p>
        </p:txBody>
      </p:sp>
      <p:sp>
        <p:nvSpPr>
          <p:cNvPr id="14" name="Tijdelijke aanduiding voor tekst 8">
            <a:extLst>
              <a:ext uri="{FF2B5EF4-FFF2-40B4-BE49-F238E27FC236}">
                <a16:creationId xmlns:a16="http://schemas.microsoft.com/office/drawing/2014/main" id="{289A97C5-E1B7-7585-43B2-69C867A11EA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6" name="Tijdelijke aanduiding voor tekst 8">
            <a:extLst>
              <a:ext uri="{FF2B5EF4-FFF2-40B4-BE49-F238E27FC236}">
                <a16:creationId xmlns:a16="http://schemas.microsoft.com/office/drawing/2014/main" id="{B06377B1-D5D5-0F17-B278-E62EC89269DF}"/>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265612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photo horizontal (m)">
    <p:spTree>
      <p:nvGrpSpPr>
        <p:cNvPr id="1" name=""/>
        <p:cNvGrpSpPr/>
        <p:nvPr/>
      </p:nvGrpSpPr>
      <p:grpSpPr>
        <a:xfrm>
          <a:off x="0" y="0"/>
          <a:ext cx="0" cy="0"/>
          <a:chOff x="0" y="0"/>
          <a:chExt cx="0" cy="0"/>
        </a:xfrm>
      </p:grpSpPr>
      <p:sp>
        <p:nvSpPr>
          <p:cNvPr id="11" name="Tijdelijke aanduiding voor afbeelding 16">
            <a:extLst>
              <a:ext uri="{FF2B5EF4-FFF2-40B4-BE49-F238E27FC236}">
                <a16:creationId xmlns:a16="http://schemas.microsoft.com/office/drawing/2014/main" id="{1F98E507-CE16-46A2-83D9-8A57B69557DA}"/>
              </a:ext>
            </a:extLst>
          </p:cNvPr>
          <p:cNvSpPr>
            <a:spLocks noGrp="1"/>
          </p:cNvSpPr>
          <p:nvPr>
            <p:ph type="pic" sz="quarter" idx="13" hasCustomPrompt="1"/>
          </p:nvPr>
        </p:nvSpPr>
        <p:spPr>
          <a:xfrm>
            <a:off x="0" y="-1"/>
            <a:ext cx="12192000" cy="2635200"/>
          </a:xfrm>
          <a:solidFill>
            <a:schemeClr val="bg1"/>
          </a:solidFill>
          <a:ln>
            <a:noFill/>
          </a:ln>
        </p:spPr>
        <p:txBody>
          <a:bodyPr tIns="0" bIns="252000" anchor="b" anchorCtr="0"/>
          <a:lstStyle>
            <a:lvl1pPr marL="0" indent="0" algn="ctr">
              <a:spcBef>
                <a:spcPts val="0"/>
              </a:spcBef>
              <a:spcAft>
                <a:spcPts val="0"/>
              </a:spcAft>
              <a:buNone/>
              <a:defRPr sz="1200" i="1">
                <a:solidFill>
                  <a:schemeClr val="bg1">
                    <a:lumMod val="50000"/>
                  </a:schemeClr>
                </a:solidFill>
              </a:defRPr>
            </a:lvl1pPr>
          </a:lstStyle>
          <a:p>
            <a:r>
              <a:rPr lang="nl-NL" noProof="0"/>
              <a:t>Click the icon above </a:t>
            </a:r>
            <a:br>
              <a:rPr lang="nl-NL" noProof="0"/>
            </a:br>
            <a:r>
              <a:rPr lang="nl-NL" noProof="0"/>
              <a:t>to add an image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BB547B6-6446-4CEE-8D73-DD35B4977662}"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2926817"/>
            <a:ext cx="10751273" cy="777524"/>
          </a:xfrm>
        </p:spPr>
        <p:txBody>
          <a:bodyPr/>
          <a:lstStyle>
            <a:lvl1pPr>
              <a:defRPr/>
            </a:lvl1pPr>
          </a:lstStyle>
          <a:p>
            <a:r>
              <a:rPr lang="nl-NL" noProof="0" dirty="0" err="1"/>
              <a:t>Place</a:t>
            </a:r>
            <a:r>
              <a:rPr lang="nl-NL" noProof="0" dirty="0"/>
              <a:t> a </a:t>
            </a:r>
            <a:r>
              <a:rPr lang="nl-NL" noProof="0" dirty="0" err="1"/>
              <a:t>title</a:t>
            </a:r>
            <a:r>
              <a:rPr lang="nl-NL" noProof="0" dirty="0"/>
              <a:t> here</a:t>
            </a:r>
            <a:br>
              <a:rPr lang="nl-NL" noProof="0" dirty="0"/>
            </a:br>
            <a:r>
              <a:rPr lang="nl-NL" noProof="0" dirty="0"/>
              <a:t>max 2 </a:t>
            </a:r>
            <a:r>
              <a:rPr lang="nl-NL" noProof="0" dirty="0" err="1"/>
              <a:t>rows</a:t>
            </a:r>
            <a:endParaRPr lang="nl-NL" dirty="0"/>
          </a:p>
        </p:txBody>
      </p:sp>
      <p:sp>
        <p:nvSpPr>
          <p:cNvPr id="12" name="Rechthoek: afgeronde hoeken 11">
            <a:extLst>
              <a:ext uri="{FF2B5EF4-FFF2-40B4-BE49-F238E27FC236}">
                <a16:creationId xmlns:a16="http://schemas.microsoft.com/office/drawing/2014/main" id="{535C0386-3739-83E6-99E5-68E55A0B242A}"/>
              </a:ext>
            </a:extLst>
          </p:cNvPr>
          <p:cNvSpPr/>
          <p:nvPr userDrawn="1"/>
        </p:nvSpPr>
        <p:spPr>
          <a:xfrm>
            <a:off x="731837" y="-414884"/>
            <a:ext cx="2523127" cy="222690"/>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photo</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horizontal</a:t>
            </a:r>
            <a:r>
              <a:rPr lang="nl-NL" sz="1600" b="0" i="0" cap="none" baseline="0" noProof="0" dirty="0">
                <a:solidFill>
                  <a:schemeClr val="accent1"/>
                </a:solidFill>
                <a:latin typeface="FS Me Pro" panose="02000506040000020004" pitchFamily="2" charset="0"/>
              </a:rPr>
              <a:t> (m)</a:t>
            </a:r>
          </a:p>
        </p:txBody>
      </p:sp>
      <p:sp>
        <p:nvSpPr>
          <p:cNvPr id="14" name="Tijdelijke aanduiding voor tekst 8">
            <a:extLst>
              <a:ext uri="{FF2B5EF4-FFF2-40B4-BE49-F238E27FC236}">
                <a16:creationId xmlns:a16="http://schemas.microsoft.com/office/drawing/2014/main" id="{289A97C5-E1B7-7585-43B2-69C867A11EA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6" name="Tijdelijke aanduiding voor tekst 8">
            <a:extLst>
              <a:ext uri="{FF2B5EF4-FFF2-40B4-BE49-F238E27FC236}">
                <a16:creationId xmlns:a16="http://schemas.microsoft.com/office/drawing/2014/main" id="{B06377B1-D5D5-0F17-B278-E62EC89269DF}"/>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169107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photo ">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57FEFDB0-1EE2-20D4-A4CC-EC57C244BBB7}"/>
              </a:ext>
            </a:extLst>
          </p:cNvPr>
          <p:cNvSpPr>
            <a:spLocks noGrp="1"/>
          </p:cNvSpPr>
          <p:nvPr>
            <p:ph type="pic" sz="quarter" idx="13" hasCustomPrompt="1"/>
          </p:nvPr>
        </p:nvSpPr>
        <p:spPr>
          <a:xfrm>
            <a:off x="7753119" y="0"/>
            <a:ext cx="4438881"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dirty="0"/>
              <a:t>Click </a:t>
            </a:r>
            <a:r>
              <a:rPr lang="nl-NL" dirty="0" err="1"/>
              <a:t>the</a:t>
            </a:r>
            <a:r>
              <a:rPr lang="nl-NL" dirty="0"/>
              <a:t> icon below </a:t>
            </a:r>
            <a:br>
              <a:rPr lang="nl-NL" dirty="0"/>
            </a:br>
            <a:r>
              <a:rPr lang="nl-NL" dirty="0" err="1"/>
              <a:t>to</a:t>
            </a:r>
            <a:r>
              <a:rPr lang="nl-NL" dirty="0"/>
              <a:t> </a:t>
            </a:r>
            <a:r>
              <a:rPr lang="nl-NL" dirty="0" err="1"/>
              <a:t>add</a:t>
            </a:r>
            <a:r>
              <a:rPr lang="nl-NL" dirty="0"/>
              <a:t> </a:t>
            </a:r>
            <a:r>
              <a:rPr lang="nl-NL" dirty="0" err="1"/>
              <a:t>an</a:t>
            </a:r>
            <a:r>
              <a:rPr lang="nl-NL" dirty="0"/>
              <a:t>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1" y="1773238"/>
            <a:ext cx="6715094" cy="403225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Numbers</a:t>
            </a:r>
          </a:p>
          <a:p>
            <a:pPr lvl="7"/>
            <a:r>
              <a:rPr lang="nl-NL" noProof="0"/>
              <a:t>ABC</a:t>
            </a:r>
          </a:p>
          <a:p>
            <a:pPr lvl="8"/>
            <a:r>
              <a:rPr lang="nl-NL" noProof="0"/>
              <a:t>Source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DCACCA7-45D6-4051-8060-A4E9449BCB21}"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719999"/>
            <a:ext cx="6715093" cy="800825"/>
          </a:xfrm>
        </p:spPr>
        <p:txBody>
          <a:bodyPr/>
          <a:lstStyle>
            <a:lvl1pPr>
              <a:defRPr/>
            </a:lvl1pPr>
          </a:lstStyle>
          <a:p>
            <a:r>
              <a:rPr lang="nl-NL" noProof="0"/>
              <a:t>Place a title here</a:t>
            </a:r>
            <a:br>
              <a:rPr lang="nl-NL" noProof="0"/>
            </a:br>
            <a:r>
              <a:rPr lang="nl-NL" noProof="0"/>
              <a:t>max 2 rows</a:t>
            </a:r>
            <a:endParaRPr lang="nl-NL" dirty="0"/>
          </a:p>
        </p:txBody>
      </p:sp>
      <p:sp>
        <p:nvSpPr>
          <p:cNvPr id="12" name="Rechthoek: afgeronde hoeken 11">
            <a:extLst>
              <a:ext uri="{FF2B5EF4-FFF2-40B4-BE49-F238E27FC236}">
                <a16:creationId xmlns:a16="http://schemas.microsoft.com/office/drawing/2014/main" id="{535C0386-3739-83E6-99E5-68E55A0B242A}"/>
              </a:ext>
            </a:extLst>
          </p:cNvPr>
          <p:cNvSpPr/>
          <p:nvPr userDrawn="1"/>
        </p:nvSpPr>
        <p:spPr>
          <a:xfrm>
            <a:off x="731837" y="-414242"/>
            <a:ext cx="1163780"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photo</a:t>
            </a:r>
            <a:endParaRPr lang="nl-NL" sz="1600" b="0" i="0" cap="none" baseline="0" noProof="0" dirty="0">
              <a:solidFill>
                <a:schemeClr val="accent1"/>
              </a:solidFill>
              <a:latin typeface="FS Me Pro" panose="02000506040000020004" pitchFamily="2" charset="0"/>
            </a:endParaRPr>
          </a:p>
        </p:txBody>
      </p:sp>
      <p:sp>
        <p:nvSpPr>
          <p:cNvPr id="17" name="Tijdelijke aanduiding voor tekst 8">
            <a:extLst>
              <a:ext uri="{FF2B5EF4-FFF2-40B4-BE49-F238E27FC236}">
                <a16:creationId xmlns:a16="http://schemas.microsoft.com/office/drawing/2014/main" id="{5E82B55E-6DDF-130A-81C2-29A585C5BDAE}"/>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8" name="Tijdelijke aanduiding voor tekst 8">
            <a:extLst>
              <a:ext uri="{FF2B5EF4-FFF2-40B4-BE49-F238E27FC236}">
                <a16:creationId xmlns:a16="http://schemas.microsoft.com/office/drawing/2014/main" id="{D0D44FF9-D9C7-414F-2C62-6B5BA917EDF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
        <p:nvSpPr>
          <p:cNvPr id="8" name="Tijdelijke aanduiding voor tekst 14">
            <a:extLst>
              <a:ext uri="{FF2B5EF4-FFF2-40B4-BE49-F238E27FC236}">
                <a16:creationId xmlns:a16="http://schemas.microsoft.com/office/drawing/2014/main" id="{2187C2F9-B729-8935-DBB4-5B2301FCFD46}"/>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nl-NL"/>
              <a:t> </a:t>
            </a:r>
            <a:endParaRPr lang="nl-NL" dirty="0"/>
          </a:p>
        </p:txBody>
      </p:sp>
    </p:spTree>
    <p:extLst>
      <p:ext uri="{BB962C8B-B14F-4D97-AF65-F5344CB8AC3E}">
        <p14:creationId xmlns:p14="http://schemas.microsoft.com/office/powerpoint/2010/main" val="10394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958" userDrawn="1">
          <p15:clr>
            <a:srgbClr val="5ACBF0"/>
          </p15:clr>
        </p15:guide>
        <p15:guide id="3" orient="horz" pos="1117"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11" name="Tijdelijke aanduiding voor afbeelding 172">
            <a:extLst>
              <a:ext uri="{FF2B5EF4-FFF2-40B4-BE49-F238E27FC236}">
                <a16:creationId xmlns:a16="http://schemas.microsoft.com/office/drawing/2014/main" id="{6AFE5DDE-29B9-8CC9-ACE0-D66C2264BBFE}"/>
              </a:ext>
            </a:extLst>
          </p:cNvPr>
          <p:cNvSpPr>
            <a:spLocks noGrp="1"/>
          </p:cNvSpPr>
          <p:nvPr>
            <p:ph type="pic" sz="quarter" idx="13" hasCustomPrompt="1"/>
          </p:nvPr>
        </p:nvSpPr>
        <p:spPr>
          <a:xfrm>
            <a:off x="0" y="-500063"/>
            <a:ext cx="12192000" cy="7358063"/>
          </a:xfrm>
          <a:custGeom>
            <a:avLst/>
            <a:gdLst>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507553 w 12192000"/>
              <a:gd name="connsiteY19" fmla="*/ 498354 h 7356355"/>
              <a:gd name="connsiteX20" fmla="*/ 10275921 w 12192000"/>
              <a:gd name="connsiteY20" fmla="*/ 498354 h 7356355"/>
              <a:gd name="connsiteX21" fmla="*/ 10321178 w 12192000"/>
              <a:gd name="connsiteY21" fmla="*/ 489217 h 7356355"/>
              <a:gd name="connsiteX22" fmla="*/ 10372340 w 12192000"/>
              <a:gd name="connsiteY22" fmla="*/ 447087 h 7356355"/>
              <a:gd name="connsiteX23" fmla="*/ 10385563 w 12192000"/>
              <a:gd name="connsiteY23" fmla="*/ 416383 h 7356355"/>
              <a:gd name="connsiteX24" fmla="*/ 10391275 w 12192000"/>
              <a:gd name="connsiteY24" fmla="*/ 385859 h 7356355"/>
              <a:gd name="connsiteX25" fmla="*/ 10391275 w 12192000"/>
              <a:gd name="connsiteY25" fmla="*/ 396360 h 7356355"/>
              <a:gd name="connsiteX26" fmla="*/ 10391643 w 12192000"/>
              <a:gd name="connsiteY26" fmla="*/ 383893 h 7356355"/>
              <a:gd name="connsiteX27" fmla="*/ 10391275 w 12192000"/>
              <a:gd name="connsiteY27" fmla="*/ 385859 h 7356355"/>
              <a:gd name="connsiteX28" fmla="*/ 10391275 w 12192000"/>
              <a:gd name="connsiteY28" fmla="*/ 116957 h 7356355"/>
              <a:gd name="connsiteX29" fmla="*/ 10507558 w 12192000"/>
              <a:gd name="connsiteY29" fmla="*/ 674 h 7356355"/>
              <a:gd name="connsiteX30" fmla="*/ 10835325 w 12192000"/>
              <a:gd name="connsiteY30" fmla="*/ 674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275921 w 12192000"/>
              <a:gd name="connsiteY19" fmla="*/ 498354 h 7356355"/>
              <a:gd name="connsiteX20" fmla="*/ 10321178 w 12192000"/>
              <a:gd name="connsiteY20" fmla="*/ 489217 h 7356355"/>
              <a:gd name="connsiteX21" fmla="*/ 10372340 w 12192000"/>
              <a:gd name="connsiteY21" fmla="*/ 447087 h 7356355"/>
              <a:gd name="connsiteX22" fmla="*/ 10385563 w 12192000"/>
              <a:gd name="connsiteY22" fmla="*/ 416383 h 7356355"/>
              <a:gd name="connsiteX23" fmla="*/ 10391275 w 12192000"/>
              <a:gd name="connsiteY23" fmla="*/ 385859 h 7356355"/>
              <a:gd name="connsiteX24" fmla="*/ 10391275 w 12192000"/>
              <a:gd name="connsiteY24" fmla="*/ 396360 h 7356355"/>
              <a:gd name="connsiteX25" fmla="*/ 10391643 w 12192000"/>
              <a:gd name="connsiteY25" fmla="*/ 383893 h 7356355"/>
              <a:gd name="connsiteX26" fmla="*/ 10391275 w 12192000"/>
              <a:gd name="connsiteY26" fmla="*/ 385859 h 7356355"/>
              <a:gd name="connsiteX27" fmla="*/ 10391275 w 12192000"/>
              <a:gd name="connsiteY27" fmla="*/ 116957 h 7356355"/>
              <a:gd name="connsiteX28" fmla="*/ 10507558 w 12192000"/>
              <a:gd name="connsiteY28" fmla="*/ 674 h 7356355"/>
              <a:gd name="connsiteX29" fmla="*/ 10835325 w 12192000"/>
              <a:gd name="connsiteY29" fmla="*/ 674 h 7356355"/>
              <a:gd name="connsiteX30" fmla="*/ 10838663 w 12192000"/>
              <a:gd name="connsiteY30"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275921 w 12192000"/>
              <a:gd name="connsiteY18" fmla="*/ 498354 h 7356355"/>
              <a:gd name="connsiteX19" fmla="*/ 10321178 w 12192000"/>
              <a:gd name="connsiteY19" fmla="*/ 489217 h 7356355"/>
              <a:gd name="connsiteX20" fmla="*/ 10372340 w 12192000"/>
              <a:gd name="connsiteY20" fmla="*/ 447087 h 7356355"/>
              <a:gd name="connsiteX21" fmla="*/ 10385563 w 12192000"/>
              <a:gd name="connsiteY21" fmla="*/ 416383 h 7356355"/>
              <a:gd name="connsiteX22" fmla="*/ 10391275 w 12192000"/>
              <a:gd name="connsiteY22" fmla="*/ 385859 h 7356355"/>
              <a:gd name="connsiteX23" fmla="*/ 10391275 w 12192000"/>
              <a:gd name="connsiteY23" fmla="*/ 396360 h 7356355"/>
              <a:gd name="connsiteX24" fmla="*/ 10391643 w 12192000"/>
              <a:gd name="connsiteY24" fmla="*/ 383893 h 7356355"/>
              <a:gd name="connsiteX25" fmla="*/ 10391275 w 12192000"/>
              <a:gd name="connsiteY25" fmla="*/ 385859 h 7356355"/>
              <a:gd name="connsiteX26" fmla="*/ 10391275 w 12192000"/>
              <a:gd name="connsiteY26" fmla="*/ 116957 h 7356355"/>
              <a:gd name="connsiteX27" fmla="*/ 10507558 w 12192000"/>
              <a:gd name="connsiteY27" fmla="*/ 674 h 7356355"/>
              <a:gd name="connsiteX28" fmla="*/ 10835325 w 12192000"/>
              <a:gd name="connsiteY28" fmla="*/ 674 h 7356355"/>
              <a:gd name="connsiteX29" fmla="*/ 10838663 w 12192000"/>
              <a:gd name="connsiteY29"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2192000 w 12192000"/>
              <a:gd name="connsiteY13" fmla="*/ 498355 h 7356355"/>
              <a:gd name="connsiteX14" fmla="*/ 12192000 w 12192000"/>
              <a:gd name="connsiteY14" fmla="*/ 7356355 h 7356355"/>
              <a:gd name="connsiteX15" fmla="*/ 0 w 12192000"/>
              <a:gd name="connsiteY15" fmla="*/ 7356355 h 7356355"/>
              <a:gd name="connsiteX16" fmla="*/ 0 w 12192000"/>
              <a:gd name="connsiteY16" fmla="*/ 498355 h 7356355"/>
              <a:gd name="connsiteX17" fmla="*/ 10275921 w 12192000"/>
              <a:gd name="connsiteY17" fmla="*/ 498354 h 7356355"/>
              <a:gd name="connsiteX18" fmla="*/ 10321178 w 12192000"/>
              <a:gd name="connsiteY18" fmla="*/ 489217 h 7356355"/>
              <a:gd name="connsiteX19" fmla="*/ 10372340 w 12192000"/>
              <a:gd name="connsiteY19" fmla="*/ 447087 h 7356355"/>
              <a:gd name="connsiteX20" fmla="*/ 10385563 w 12192000"/>
              <a:gd name="connsiteY20" fmla="*/ 416383 h 7356355"/>
              <a:gd name="connsiteX21" fmla="*/ 10391275 w 12192000"/>
              <a:gd name="connsiteY21" fmla="*/ 385859 h 7356355"/>
              <a:gd name="connsiteX22" fmla="*/ 10391275 w 12192000"/>
              <a:gd name="connsiteY22" fmla="*/ 396360 h 7356355"/>
              <a:gd name="connsiteX23" fmla="*/ 10391643 w 12192000"/>
              <a:gd name="connsiteY23" fmla="*/ 383893 h 7356355"/>
              <a:gd name="connsiteX24" fmla="*/ 10391275 w 12192000"/>
              <a:gd name="connsiteY24" fmla="*/ 385859 h 7356355"/>
              <a:gd name="connsiteX25" fmla="*/ 10391275 w 12192000"/>
              <a:gd name="connsiteY25" fmla="*/ 116957 h 7356355"/>
              <a:gd name="connsiteX26" fmla="*/ 10507558 w 12192000"/>
              <a:gd name="connsiteY26" fmla="*/ 674 h 7356355"/>
              <a:gd name="connsiteX27" fmla="*/ 10835325 w 12192000"/>
              <a:gd name="connsiteY27" fmla="*/ 674 h 7356355"/>
              <a:gd name="connsiteX28" fmla="*/ 10838663 w 12192000"/>
              <a:gd name="connsiteY28"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2192000 w 12192000"/>
              <a:gd name="connsiteY12" fmla="*/ 498355 h 7356355"/>
              <a:gd name="connsiteX13" fmla="*/ 12192000 w 12192000"/>
              <a:gd name="connsiteY13" fmla="*/ 7356355 h 7356355"/>
              <a:gd name="connsiteX14" fmla="*/ 0 w 12192000"/>
              <a:gd name="connsiteY14" fmla="*/ 7356355 h 7356355"/>
              <a:gd name="connsiteX15" fmla="*/ 0 w 12192000"/>
              <a:gd name="connsiteY15" fmla="*/ 498355 h 7356355"/>
              <a:gd name="connsiteX16" fmla="*/ 10275921 w 12192000"/>
              <a:gd name="connsiteY16" fmla="*/ 498354 h 7356355"/>
              <a:gd name="connsiteX17" fmla="*/ 10321178 w 12192000"/>
              <a:gd name="connsiteY17" fmla="*/ 489217 h 7356355"/>
              <a:gd name="connsiteX18" fmla="*/ 10372340 w 12192000"/>
              <a:gd name="connsiteY18" fmla="*/ 447087 h 7356355"/>
              <a:gd name="connsiteX19" fmla="*/ 10385563 w 12192000"/>
              <a:gd name="connsiteY19" fmla="*/ 416383 h 7356355"/>
              <a:gd name="connsiteX20" fmla="*/ 10391275 w 12192000"/>
              <a:gd name="connsiteY20" fmla="*/ 385859 h 7356355"/>
              <a:gd name="connsiteX21" fmla="*/ 10391275 w 12192000"/>
              <a:gd name="connsiteY21" fmla="*/ 396360 h 7356355"/>
              <a:gd name="connsiteX22" fmla="*/ 10391643 w 12192000"/>
              <a:gd name="connsiteY22" fmla="*/ 383893 h 7356355"/>
              <a:gd name="connsiteX23" fmla="*/ 10391275 w 12192000"/>
              <a:gd name="connsiteY23" fmla="*/ 385859 h 7356355"/>
              <a:gd name="connsiteX24" fmla="*/ 10391275 w 12192000"/>
              <a:gd name="connsiteY24" fmla="*/ 116957 h 7356355"/>
              <a:gd name="connsiteX25" fmla="*/ 10507558 w 12192000"/>
              <a:gd name="connsiteY25" fmla="*/ 674 h 7356355"/>
              <a:gd name="connsiteX26" fmla="*/ 10835325 w 12192000"/>
              <a:gd name="connsiteY26" fmla="*/ 674 h 7356355"/>
              <a:gd name="connsiteX27" fmla="*/ 10838663 w 12192000"/>
              <a:gd name="connsiteY27" fmla="*/ 0 h 73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7356355">
                <a:moveTo>
                  <a:pt x="10838663" y="0"/>
                </a:moveTo>
                <a:lnTo>
                  <a:pt x="10855249" y="674"/>
                </a:lnTo>
                <a:lnTo>
                  <a:pt x="11026044" y="674"/>
                </a:lnTo>
                <a:cubicBezTo>
                  <a:pt x="11026052" y="674"/>
                  <a:pt x="11026060" y="673"/>
                  <a:pt x="11026068" y="673"/>
                </a:cubicBezTo>
                <a:cubicBezTo>
                  <a:pt x="11026070" y="673"/>
                  <a:pt x="11026071" y="674"/>
                  <a:pt x="11026073" y="674"/>
                </a:cubicBezTo>
                <a:lnTo>
                  <a:pt x="11354992" y="674"/>
                </a:lnTo>
                <a:cubicBezTo>
                  <a:pt x="11403158" y="674"/>
                  <a:pt x="11444484" y="29959"/>
                  <a:pt x="11462137" y="71695"/>
                </a:cubicBezTo>
                <a:lnTo>
                  <a:pt x="11471002" y="115606"/>
                </a:lnTo>
                <a:lnTo>
                  <a:pt x="11472532" y="116284"/>
                </a:lnTo>
                <a:lnTo>
                  <a:pt x="11472532" y="381399"/>
                </a:lnTo>
                <a:cubicBezTo>
                  <a:pt x="11472532" y="429565"/>
                  <a:pt x="11501817" y="470891"/>
                  <a:pt x="11543553" y="488544"/>
                </a:cubicBezTo>
                <a:lnTo>
                  <a:pt x="11588810" y="497681"/>
                </a:lnTo>
                <a:lnTo>
                  <a:pt x="12192000" y="498355"/>
                </a:lnTo>
                <a:lnTo>
                  <a:pt x="12192000" y="7356355"/>
                </a:lnTo>
                <a:lnTo>
                  <a:pt x="0" y="7356355"/>
                </a:lnTo>
                <a:lnTo>
                  <a:pt x="0" y="498355"/>
                </a:lnTo>
                <a:lnTo>
                  <a:pt x="10275921" y="498354"/>
                </a:lnTo>
                <a:lnTo>
                  <a:pt x="10321178" y="489217"/>
                </a:lnTo>
                <a:cubicBezTo>
                  <a:pt x="10342046" y="480390"/>
                  <a:pt x="10359801" y="465646"/>
                  <a:pt x="10372340" y="447087"/>
                </a:cubicBezTo>
                <a:cubicBezTo>
                  <a:pt x="10380320" y="437745"/>
                  <a:pt x="10383537" y="427213"/>
                  <a:pt x="10385563" y="416383"/>
                </a:cubicBezTo>
                <a:lnTo>
                  <a:pt x="10391275" y="385859"/>
                </a:lnTo>
                <a:lnTo>
                  <a:pt x="10391275" y="396360"/>
                </a:lnTo>
                <a:cubicBezTo>
                  <a:pt x="10391398" y="396967"/>
                  <a:pt x="10391520" y="383286"/>
                  <a:pt x="10391643" y="383893"/>
                </a:cubicBezTo>
                <a:cubicBezTo>
                  <a:pt x="10391520" y="384548"/>
                  <a:pt x="10391398" y="385204"/>
                  <a:pt x="10391275" y="385859"/>
                </a:cubicBezTo>
                <a:lnTo>
                  <a:pt x="10391275" y="116957"/>
                </a:lnTo>
                <a:cubicBezTo>
                  <a:pt x="10391275" y="52736"/>
                  <a:pt x="10443337" y="674"/>
                  <a:pt x="10507558" y="674"/>
                </a:cubicBezTo>
                <a:lnTo>
                  <a:pt x="10835325" y="674"/>
                </a:lnTo>
                <a:lnTo>
                  <a:pt x="10838663" y="0"/>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noProof="0" dirty="0"/>
              <a:t> </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1BAEFE87-B2AF-4CC9-B2BC-4E099885B926}"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719138" y="6345237"/>
            <a:ext cx="6733752" cy="153987"/>
          </a:xfrm>
        </p:spPr>
        <p:txBody>
          <a:bodyPr/>
          <a:lstStyle>
            <a:lvl1pPr>
              <a:defRPr>
                <a:solidFill>
                  <a:schemeClr val="bg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110" name="Tijdelijke aanduiding voor tekst 23">
            <a:extLst>
              <a:ext uri="{FF2B5EF4-FFF2-40B4-BE49-F238E27FC236}">
                <a16:creationId xmlns:a16="http://schemas.microsoft.com/office/drawing/2014/main" id="{6AF019BD-7D14-FEC2-F53E-0C7BEA20F23A}"/>
              </a:ext>
            </a:extLst>
          </p:cNvPr>
          <p:cNvSpPr>
            <a:spLocks noGrp="1"/>
          </p:cNvSpPr>
          <p:nvPr>
            <p:ph type="body" sz="quarter" idx="16" hasCustomPrompt="1"/>
          </p:nvPr>
        </p:nvSpPr>
        <p:spPr>
          <a:xfrm>
            <a:off x="2342496" y="673100"/>
            <a:ext cx="5132388" cy="5132388"/>
          </a:xfrm>
          <a:blipFill>
            <a:blip r:embed="rId2" cstate="screen">
              <a:extLst>
                <a:ext uri="{28A0092B-C50C-407E-A947-70E740481C1C}">
                  <a14:useLocalDpi xmlns:a14="http://schemas.microsoft.com/office/drawing/2010/main"/>
                </a:ext>
              </a:extLst>
            </a:blip>
            <a:stretch>
              <a:fillRect t="64" b="64"/>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3244487"/>
            <a:ext cx="4194900" cy="369025"/>
          </a:xfrm>
        </p:spPr>
        <p:txBody>
          <a:bodyPr/>
          <a:lstStyle>
            <a:lvl1pPr>
              <a:defRPr>
                <a:solidFill>
                  <a:schemeClr val="accent1"/>
                </a:solidFill>
              </a:defRPr>
            </a:lvl1pPr>
          </a:lstStyle>
          <a:p>
            <a:r>
              <a:rPr lang="nl-NL" noProof="0" dirty="0" err="1"/>
              <a:t>Place</a:t>
            </a:r>
            <a:r>
              <a:rPr lang="nl-NL" noProof="0" dirty="0"/>
              <a:t> a </a:t>
            </a:r>
            <a:r>
              <a:rPr lang="nl-NL" noProof="0" dirty="0" err="1"/>
              <a:t>title</a:t>
            </a:r>
            <a:r>
              <a:rPr lang="nl-NL" noProof="0" dirty="0"/>
              <a:t> here</a:t>
            </a:r>
          </a:p>
        </p:txBody>
      </p:sp>
      <p:sp>
        <p:nvSpPr>
          <p:cNvPr id="9" name="Rechthoek: afgeronde hoeken 8">
            <a:extLst>
              <a:ext uri="{FF2B5EF4-FFF2-40B4-BE49-F238E27FC236}">
                <a16:creationId xmlns:a16="http://schemas.microsoft.com/office/drawing/2014/main" id="{FB56399F-9FD3-47B7-02EF-1B187A15946D}"/>
              </a:ext>
            </a:extLst>
          </p:cNvPr>
          <p:cNvSpPr/>
          <p:nvPr userDrawn="1"/>
        </p:nvSpPr>
        <p:spPr>
          <a:xfrm>
            <a:off x="731837" y="-414242"/>
            <a:ext cx="540212"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a:solidFill>
                  <a:schemeClr val="accent1"/>
                </a:solidFill>
                <a:latin typeface="FS Me Pro" panose="02000506040000020004" pitchFamily="2" charset="0"/>
              </a:rPr>
              <a:t>Photo</a:t>
            </a:r>
          </a:p>
        </p:txBody>
      </p:sp>
      <p:sp>
        <p:nvSpPr>
          <p:cNvPr id="8" name="Tijdelijke aanduiding voor tekst 14">
            <a:extLst>
              <a:ext uri="{FF2B5EF4-FFF2-40B4-BE49-F238E27FC236}">
                <a16:creationId xmlns:a16="http://schemas.microsoft.com/office/drawing/2014/main" id="{8AC86A69-B8EF-AF6D-F6FC-CC4641424671}"/>
              </a:ext>
            </a:extLst>
          </p:cNvPr>
          <p:cNvSpPr>
            <a:spLocks noGrp="1"/>
          </p:cNvSpPr>
          <p:nvPr>
            <p:ph type="body" sz="quarter" idx="20" hasCustomPrompt="1"/>
          </p:nvPr>
        </p:nvSpPr>
        <p:spPr>
          <a:xfrm>
            <a:off x="7455535" y="6336593"/>
            <a:ext cx="4015740" cy="16263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nl-NL"/>
              <a:t> </a:t>
            </a:r>
            <a:endParaRPr lang="nl-NL" dirty="0"/>
          </a:p>
        </p:txBody>
      </p:sp>
      <p:sp>
        <p:nvSpPr>
          <p:cNvPr id="10" name="Tijdelijke aanduiding voor tekst 8">
            <a:extLst>
              <a:ext uri="{FF2B5EF4-FFF2-40B4-BE49-F238E27FC236}">
                <a16:creationId xmlns:a16="http://schemas.microsoft.com/office/drawing/2014/main" id="{28ADE3A2-17F7-C75D-FEBB-1B5EF2A9BCF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1" name="Tijdelijke aanduiding voor tekst 8">
            <a:extLst>
              <a:ext uri="{FF2B5EF4-FFF2-40B4-BE49-F238E27FC236}">
                <a16:creationId xmlns:a16="http://schemas.microsoft.com/office/drawing/2014/main" id="{D0FFBDA4-7C06-1685-AA76-4DCA4FCB0E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81000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bg/>
                                          </p:spTgt>
                                        </p:tgtEl>
                                        <p:attrNameLst>
                                          <p:attrName>style.visibility</p:attrName>
                                        </p:attrNameLst>
                                      </p:cBhvr>
                                      <p:to>
                                        <p:strVal val="visible"/>
                                      </p:to>
                                    </p:set>
                                    <p:animEffect transition="in" filter="fade">
                                      <p:cBhvr>
                                        <p:cTn id="7" dur="1000"/>
                                        <p:tgtEl>
                                          <p:spTgt spid="1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xEl>
                                              <p:pRg st="0" end="0"/>
                                            </p:txEl>
                                          </p:spTgt>
                                        </p:tgtEl>
                                        <p:attrNameLst>
                                          <p:attrName>style.visibility</p:attrName>
                                        </p:attrNameLst>
                                      </p:cBhvr>
                                      <p:to>
                                        <p:strVal val="visible"/>
                                      </p:to>
                                    </p:set>
                                    <p:animEffect transition="in" filter="fade">
                                      <p:cBhvr>
                                        <p:cTn id="10" dur="1000"/>
                                        <p:tgtEl>
                                          <p:spTgt spid="110">
                                            <p:txEl>
                                              <p:pRg st="0" end="0"/>
                                            </p:txEl>
                                          </p:spTgt>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uiExpand="1" build="p" animBg="1">
        <p:tmplLst>
          <p:tmpl>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Lst>
      </p:bldP>
      <p:bldP spid="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ure + Photo">
    <p:spTree>
      <p:nvGrpSpPr>
        <p:cNvPr id="1" name=""/>
        <p:cNvGrpSpPr/>
        <p:nvPr/>
      </p:nvGrpSpPr>
      <p:grpSpPr>
        <a:xfrm>
          <a:off x="0" y="0"/>
          <a:ext cx="0" cy="0"/>
          <a:chOff x="0" y="0"/>
          <a:chExt cx="0" cy="0"/>
        </a:xfrm>
      </p:grpSpPr>
      <p:sp>
        <p:nvSpPr>
          <p:cNvPr id="111" name="Tijdelijke aanduiding voor afbeelding 172">
            <a:extLst>
              <a:ext uri="{FF2B5EF4-FFF2-40B4-BE49-F238E27FC236}">
                <a16:creationId xmlns:a16="http://schemas.microsoft.com/office/drawing/2014/main" id="{6AFE5DDE-29B9-8CC9-ACE0-D66C2264BBFE}"/>
              </a:ext>
            </a:extLst>
          </p:cNvPr>
          <p:cNvSpPr>
            <a:spLocks noGrp="1"/>
          </p:cNvSpPr>
          <p:nvPr>
            <p:ph type="pic" sz="quarter" idx="13" hasCustomPrompt="1"/>
          </p:nvPr>
        </p:nvSpPr>
        <p:spPr>
          <a:xfrm>
            <a:off x="0" y="-500063"/>
            <a:ext cx="12192000" cy="7358063"/>
          </a:xfrm>
          <a:custGeom>
            <a:avLst/>
            <a:gdLst>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507553 w 12192000"/>
              <a:gd name="connsiteY19" fmla="*/ 498354 h 7356355"/>
              <a:gd name="connsiteX20" fmla="*/ 10275921 w 12192000"/>
              <a:gd name="connsiteY20" fmla="*/ 498354 h 7356355"/>
              <a:gd name="connsiteX21" fmla="*/ 10321178 w 12192000"/>
              <a:gd name="connsiteY21" fmla="*/ 489217 h 7356355"/>
              <a:gd name="connsiteX22" fmla="*/ 10372340 w 12192000"/>
              <a:gd name="connsiteY22" fmla="*/ 447087 h 7356355"/>
              <a:gd name="connsiteX23" fmla="*/ 10385563 w 12192000"/>
              <a:gd name="connsiteY23" fmla="*/ 416383 h 7356355"/>
              <a:gd name="connsiteX24" fmla="*/ 10391275 w 12192000"/>
              <a:gd name="connsiteY24" fmla="*/ 385859 h 7356355"/>
              <a:gd name="connsiteX25" fmla="*/ 10391275 w 12192000"/>
              <a:gd name="connsiteY25" fmla="*/ 396360 h 7356355"/>
              <a:gd name="connsiteX26" fmla="*/ 10391643 w 12192000"/>
              <a:gd name="connsiteY26" fmla="*/ 383893 h 7356355"/>
              <a:gd name="connsiteX27" fmla="*/ 10391275 w 12192000"/>
              <a:gd name="connsiteY27" fmla="*/ 385859 h 7356355"/>
              <a:gd name="connsiteX28" fmla="*/ 10391275 w 12192000"/>
              <a:gd name="connsiteY28" fmla="*/ 116957 h 7356355"/>
              <a:gd name="connsiteX29" fmla="*/ 10507558 w 12192000"/>
              <a:gd name="connsiteY29" fmla="*/ 674 h 7356355"/>
              <a:gd name="connsiteX30" fmla="*/ 10835325 w 12192000"/>
              <a:gd name="connsiteY30" fmla="*/ 674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275921 w 12192000"/>
              <a:gd name="connsiteY19" fmla="*/ 498354 h 7356355"/>
              <a:gd name="connsiteX20" fmla="*/ 10321178 w 12192000"/>
              <a:gd name="connsiteY20" fmla="*/ 489217 h 7356355"/>
              <a:gd name="connsiteX21" fmla="*/ 10372340 w 12192000"/>
              <a:gd name="connsiteY21" fmla="*/ 447087 h 7356355"/>
              <a:gd name="connsiteX22" fmla="*/ 10385563 w 12192000"/>
              <a:gd name="connsiteY22" fmla="*/ 416383 h 7356355"/>
              <a:gd name="connsiteX23" fmla="*/ 10391275 w 12192000"/>
              <a:gd name="connsiteY23" fmla="*/ 385859 h 7356355"/>
              <a:gd name="connsiteX24" fmla="*/ 10391275 w 12192000"/>
              <a:gd name="connsiteY24" fmla="*/ 396360 h 7356355"/>
              <a:gd name="connsiteX25" fmla="*/ 10391643 w 12192000"/>
              <a:gd name="connsiteY25" fmla="*/ 383893 h 7356355"/>
              <a:gd name="connsiteX26" fmla="*/ 10391275 w 12192000"/>
              <a:gd name="connsiteY26" fmla="*/ 385859 h 7356355"/>
              <a:gd name="connsiteX27" fmla="*/ 10391275 w 12192000"/>
              <a:gd name="connsiteY27" fmla="*/ 116957 h 7356355"/>
              <a:gd name="connsiteX28" fmla="*/ 10507558 w 12192000"/>
              <a:gd name="connsiteY28" fmla="*/ 674 h 7356355"/>
              <a:gd name="connsiteX29" fmla="*/ 10835325 w 12192000"/>
              <a:gd name="connsiteY29" fmla="*/ 674 h 7356355"/>
              <a:gd name="connsiteX30" fmla="*/ 10838663 w 12192000"/>
              <a:gd name="connsiteY30"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275921 w 12192000"/>
              <a:gd name="connsiteY18" fmla="*/ 498354 h 7356355"/>
              <a:gd name="connsiteX19" fmla="*/ 10321178 w 12192000"/>
              <a:gd name="connsiteY19" fmla="*/ 489217 h 7356355"/>
              <a:gd name="connsiteX20" fmla="*/ 10372340 w 12192000"/>
              <a:gd name="connsiteY20" fmla="*/ 447087 h 7356355"/>
              <a:gd name="connsiteX21" fmla="*/ 10385563 w 12192000"/>
              <a:gd name="connsiteY21" fmla="*/ 416383 h 7356355"/>
              <a:gd name="connsiteX22" fmla="*/ 10391275 w 12192000"/>
              <a:gd name="connsiteY22" fmla="*/ 385859 h 7356355"/>
              <a:gd name="connsiteX23" fmla="*/ 10391275 w 12192000"/>
              <a:gd name="connsiteY23" fmla="*/ 396360 h 7356355"/>
              <a:gd name="connsiteX24" fmla="*/ 10391643 w 12192000"/>
              <a:gd name="connsiteY24" fmla="*/ 383893 h 7356355"/>
              <a:gd name="connsiteX25" fmla="*/ 10391275 w 12192000"/>
              <a:gd name="connsiteY25" fmla="*/ 385859 h 7356355"/>
              <a:gd name="connsiteX26" fmla="*/ 10391275 w 12192000"/>
              <a:gd name="connsiteY26" fmla="*/ 116957 h 7356355"/>
              <a:gd name="connsiteX27" fmla="*/ 10507558 w 12192000"/>
              <a:gd name="connsiteY27" fmla="*/ 674 h 7356355"/>
              <a:gd name="connsiteX28" fmla="*/ 10835325 w 12192000"/>
              <a:gd name="connsiteY28" fmla="*/ 674 h 7356355"/>
              <a:gd name="connsiteX29" fmla="*/ 10838663 w 12192000"/>
              <a:gd name="connsiteY29"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2192000 w 12192000"/>
              <a:gd name="connsiteY13" fmla="*/ 498355 h 7356355"/>
              <a:gd name="connsiteX14" fmla="*/ 12192000 w 12192000"/>
              <a:gd name="connsiteY14" fmla="*/ 7356355 h 7356355"/>
              <a:gd name="connsiteX15" fmla="*/ 0 w 12192000"/>
              <a:gd name="connsiteY15" fmla="*/ 7356355 h 7356355"/>
              <a:gd name="connsiteX16" fmla="*/ 0 w 12192000"/>
              <a:gd name="connsiteY16" fmla="*/ 498355 h 7356355"/>
              <a:gd name="connsiteX17" fmla="*/ 10275921 w 12192000"/>
              <a:gd name="connsiteY17" fmla="*/ 498354 h 7356355"/>
              <a:gd name="connsiteX18" fmla="*/ 10321178 w 12192000"/>
              <a:gd name="connsiteY18" fmla="*/ 489217 h 7356355"/>
              <a:gd name="connsiteX19" fmla="*/ 10372340 w 12192000"/>
              <a:gd name="connsiteY19" fmla="*/ 447087 h 7356355"/>
              <a:gd name="connsiteX20" fmla="*/ 10385563 w 12192000"/>
              <a:gd name="connsiteY20" fmla="*/ 416383 h 7356355"/>
              <a:gd name="connsiteX21" fmla="*/ 10391275 w 12192000"/>
              <a:gd name="connsiteY21" fmla="*/ 385859 h 7356355"/>
              <a:gd name="connsiteX22" fmla="*/ 10391275 w 12192000"/>
              <a:gd name="connsiteY22" fmla="*/ 396360 h 7356355"/>
              <a:gd name="connsiteX23" fmla="*/ 10391643 w 12192000"/>
              <a:gd name="connsiteY23" fmla="*/ 383893 h 7356355"/>
              <a:gd name="connsiteX24" fmla="*/ 10391275 w 12192000"/>
              <a:gd name="connsiteY24" fmla="*/ 385859 h 7356355"/>
              <a:gd name="connsiteX25" fmla="*/ 10391275 w 12192000"/>
              <a:gd name="connsiteY25" fmla="*/ 116957 h 7356355"/>
              <a:gd name="connsiteX26" fmla="*/ 10507558 w 12192000"/>
              <a:gd name="connsiteY26" fmla="*/ 674 h 7356355"/>
              <a:gd name="connsiteX27" fmla="*/ 10835325 w 12192000"/>
              <a:gd name="connsiteY27" fmla="*/ 674 h 7356355"/>
              <a:gd name="connsiteX28" fmla="*/ 10838663 w 12192000"/>
              <a:gd name="connsiteY28"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2192000 w 12192000"/>
              <a:gd name="connsiteY12" fmla="*/ 498355 h 7356355"/>
              <a:gd name="connsiteX13" fmla="*/ 12192000 w 12192000"/>
              <a:gd name="connsiteY13" fmla="*/ 7356355 h 7356355"/>
              <a:gd name="connsiteX14" fmla="*/ 0 w 12192000"/>
              <a:gd name="connsiteY14" fmla="*/ 7356355 h 7356355"/>
              <a:gd name="connsiteX15" fmla="*/ 0 w 12192000"/>
              <a:gd name="connsiteY15" fmla="*/ 498355 h 7356355"/>
              <a:gd name="connsiteX16" fmla="*/ 10275921 w 12192000"/>
              <a:gd name="connsiteY16" fmla="*/ 498354 h 7356355"/>
              <a:gd name="connsiteX17" fmla="*/ 10321178 w 12192000"/>
              <a:gd name="connsiteY17" fmla="*/ 489217 h 7356355"/>
              <a:gd name="connsiteX18" fmla="*/ 10372340 w 12192000"/>
              <a:gd name="connsiteY18" fmla="*/ 447087 h 7356355"/>
              <a:gd name="connsiteX19" fmla="*/ 10385563 w 12192000"/>
              <a:gd name="connsiteY19" fmla="*/ 416383 h 7356355"/>
              <a:gd name="connsiteX20" fmla="*/ 10391275 w 12192000"/>
              <a:gd name="connsiteY20" fmla="*/ 385859 h 7356355"/>
              <a:gd name="connsiteX21" fmla="*/ 10391275 w 12192000"/>
              <a:gd name="connsiteY21" fmla="*/ 396360 h 7356355"/>
              <a:gd name="connsiteX22" fmla="*/ 10391643 w 12192000"/>
              <a:gd name="connsiteY22" fmla="*/ 383893 h 7356355"/>
              <a:gd name="connsiteX23" fmla="*/ 10391275 w 12192000"/>
              <a:gd name="connsiteY23" fmla="*/ 385859 h 7356355"/>
              <a:gd name="connsiteX24" fmla="*/ 10391275 w 12192000"/>
              <a:gd name="connsiteY24" fmla="*/ 116957 h 7356355"/>
              <a:gd name="connsiteX25" fmla="*/ 10507558 w 12192000"/>
              <a:gd name="connsiteY25" fmla="*/ 674 h 7356355"/>
              <a:gd name="connsiteX26" fmla="*/ 10835325 w 12192000"/>
              <a:gd name="connsiteY26" fmla="*/ 674 h 7356355"/>
              <a:gd name="connsiteX27" fmla="*/ 10838663 w 12192000"/>
              <a:gd name="connsiteY27" fmla="*/ 0 h 73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7356355">
                <a:moveTo>
                  <a:pt x="10838663" y="0"/>
                </a:moveTo>
                <a:lnTo>
                  <a:pt x="10855249" y="674"/>
                </a:lnTo>
                <a:lnTo>
                  <a:pt x="11026044" y="674"/>
                </a:lnTo>
                <a:cubicBezTo>
                  <a:pt x="11026052" y="674"/>
                  <a:pt x="11026060" y="673"/>
                  <a:pt x="11026068" y="673"/>
                </a:cubicBezTo>
                <a:cubicBezTo>
                  <a:pt x="11026070" y="673"/>
                  <a:pt x="11026071" y="674"/>
                  <a:pt x="11026073" y="674"/>
                </a:cubicBezTo>
                <a:lnTo>
                  <a:pt x="11354992" y="674"/>
                </a:lnTo>
                <a:cubicBezTo>
                  <a:pt x="11403158" y="674"/>
                  <a:pt x="11444484" y="29959"/>
                  <a:pt x="11462137" y="71695"/>
                </a:cubicBezTo>
                <a:lnTo>
                  <a:pt x="11471002" y="115606"/>
                </a:lnTo>
                <a:lnTo>
                  <a:pt x="11472532" y="116284"/>
                </a:lnTo>
                <a:lnTo>
                  <a:pt x="11472532" y="381399"/>
                </a:lnTo>
                <a:cubicBezTo>
                  <a:pt x="11472532" y="429565"/>
                  <a:pt x="11501817" y="470891"/>
                  <a:pt x="11543553" y="488544"/>
                </a:cubicBezTo>
                <a:lnTo>
                  <a:pt x="11588810" y="497681"/>
                </a:lnTo>
                <a:lnTo>
                  <a:pt x="12192000" y="498355"/>
                </a:lnTo>
                <a:lnTo>
                  <a:pt x="12192000" y="7356355"/>
                </a:lnTo>
                <a:lnTo>
                  <a:pt x="0" y="7356355"/>
                </a:lnTo>
                <a:lnTo>
                  <a:pt x="0" y="498355"/>
                </a:lnTo>
                <a:lnTo>
                  <a:pt x="10275921" y="498354"/>
                </a:lnTo>
                <a:lnTo>
                  <a:pt x="10321178" y="489217"/>
                </a:lnTo>
                <a:cubicBezTo>
                  <a:pt x="10342046" y="480390"/>
                  <a:pt x="10359801" y="465646"/>
                  <a:pt x="10372340" y="447087"/>
                </a:cubicBezTo>
                <a:cubicBezTo>
                  <a:pt x="10380320" y="437745"/>
                  <a:pt x="10383537" y="427213"/>
                  <a:pt x="10385563" y="416383"/>
                </a:cubicBezTo>
                <a:lnTo>
                  <a:pt x="10391275" y="385859"/>
                </a:lnTo>
                <a:lnTo>
                  <a:pt x="10391275" y="396360"/>
                </a:lnTo>
                <a:cubicBezTo>
                  <a:pt x="10391398" y="396967"/>
                  <a:pt x="10391520" y="383286"/>
                  <a:pt x="10391643" y="383893"/>
                </a:cubicBezTo>
                <a:cubicBezTo>
                  <a:pt x="10391520" y="384548"/>
                  <a:pt x="10391398" y="385204"/>
                  <a:pt x="10391275" y="385859"/>
                </a:cubicBezTo>
                <a:lnTo>
                  <a:pt x="10391275" y="116957"/>
                </a:lnTo>
                <a:cubicBezTo>
                  <a:pt x="10391275" y="52736"/>
                  <a:pt x="10443337" y="674"/>
                  <a:pt x="10507558" y="674"/>
                </a:cubicBezTo>
                <a:lnTo>
                  <a:pt x="10835325" y="674"/>
                </a:lnTo>
                <a:lnTo>
                  <a:pt x="10838663" y="0"/>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noProof="0" dirty="0"/>
              <a:t> </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1BAEFE87-B2AF-4CC9-B2BC-4E099885B926}"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719138" y="6345237"/>
            <a:ext cx="6733752" cy="153987"/>
          </a:xfrm>
        </p:spPr>
        <p:txBody>
          <a:bodyPr/>
          <a:lstStyle>
            <a:lvl1pPr>
              <a:defRPr>
                <a:solidFill>
                  <a:schemeClr val="bg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3244487"/>
            <a:ext cx="4194900" cy="369025"/>
          </a:xfrm>
        </p:spPr>
        <p:txBody>
          <a:bodyPr/>
          <a:lstStyle>
            <a:lvl1pPr>
              <a:defRPr>
                <a:solidFill>
                  <a:schemeClr val="accent1"/>
                </a:solidFill>
              </a:defRPr>
            </a:lvl1pPr>
          </a:lstStyle>
          <a:p>
            <a:r>
              <a:rPr lang="nl-NL" noProof="0" dirty="0" err="1"/>
              <a:t>Place</a:t>
            </a:r>
            <a:r>
              <a:rPr lang="nl-NL" noProof="0" dirty="0"/>
              <a:t> a </a:t>
            </a:r>
            <a:r>
              <a:rPr lang="nl-NL" noProof="0" dirty="0" err="1"/>
              <a:t>title</a:t>
            </a:r>
            <a:r>
              <a:rPr lang="nl-NL" noProof="0" dirty="0"/>
              <a:t> here</a:t>
            </a:r>
          </a:p>
        </p:txBody>
      </p:sp>
      <p:sp>
        <p:nvSpPr>
          <p:cNvPr id="9" name="Rechthoek: afgeronde hoeken 8">
            <a:extLst>
              <a:ext uri="{FF2B5EF4-FFF2-40B4-BE49-F238E27FC236}">
                <a16:creationId xmlns:a16="http://schemas.microsoft.com/office/drawing/2014/main" id="{FB56399F-9FD3-47B7-02EF-1B187A15946D}"/>
              </a:ext>
            </a:extLst>
          </p:cNvPr>
          <p:cNvSpPr/>
          <p:nvPr userDrawn="1"/>
        </p:nvSpPr>
        <p:spPr>
          <a:xfrm>
            <a:off x="731837" y="-414242"/>
            <a:ext cx="1445909"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Closure</a:t>
            </a:r>
            <a:r>
              <a:rPr lang="nl-NL" sz="1600" b="0" i="0" cap="none" baseline="0" noProof="0" dirty="0">
                <a:solidFill>
                  <a:schemeClr val="accent1"/>
                </a:solidFill>
                <a:latin typeface="FS Me Pro" panose="02000506040000020004" pitchFamily="2" charset="0"/>
              </a:rPr>
              <a:t> + Photo</a:t>
            </a:r>
          </a:p>
        </p:txBody>
      </p:sp>
      <p:sp>
        <p:nvSpPr>
          <p:cNvPr id="8" name="Tijdelijke aanduiding voor tekst 14">
            <a:extLst>
              <a:ext uri="{FF2B5EF4-FFF2-40B4-BE49-F238E27FC236}">
                <a16:creationId xmlns:a16="http://schemas.microsoft.com/office/drawing/2014/main" id="{8AC86A69-B8EF-AF6D-F6FC-CC4641424671}"/>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nl-NL"/>
              <a:t> </a:t>
            </a:r>
            <a:endParaRPr lang="nl-NL" dirty="0"/>
          </a:p>
        </p:txBody>
      </p:sp>
      <p:sp>
        <p:nvSpPr>
          <p:cNvPr id="10" name="Tijdelijke aanduiding voor tekst 8">
            <a:extLst>
              <a:ext uri="{FF2B5EF4-FFF2-40B4-BE49-F238E27FC236}">
                <a16:creationId xmlns:a16="http://schemas.microsoft.com/office/drawing/2014/main" id="{28ADE3A2-17F7-C75D-FEBB-1B5EF2A9BCF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1" name="Tijdelijke aanduiding voor tekst 8">
            <a:extLst>
              <a:ext uri="{FF2B5EF4-FFF2-40B4-BE49-F238E27FC236}">
                <a16:creationId xmlns:a16="http://schemas.microsoft.com/office/drawing/2014/main" id="{D0FFBDA4-7C06-1685-AA76-4DCA4FCB0E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
        <p:nvSpPr>
          <p:cNvPr id="3" name="Tijdelijke aanduiding voor afbeelding 22">
            <a:extLst>
              <a:ext uri="{FF2B5EF4-FFF2-40B4-BE49-F238E27FC236}">
                <a16:creationId xmlns:a16="http://schemas.microsoft.com/office/drawing/2014/main" id="{268AC1BB-81F0-23ED-67DE-61569EF6F5AF}"/>
              </a:ext>
            </a:extLst>
          </p:cNvPr>
          <p:cNvSpPr>
            <a:spLocks noGrp="1"/>
          </p:cNvSpPr>
          <p:nvPr>
            <p:ph type="pic" sz="quarter" idx="21" hasCustomPrompt="1"/>
          </p:nvPr>
        </p:nvSpPr>
        <p:spPr>
          <a:xfrm>
            <a:off x="690470" y="2186700"/>
            <a:ext cx="843986" cy="843986"/>
          </a:xfrm>
          <a:prstGeom prst="ellipse">
            <a:avLst/>
          </a:prstGeom>
          <a:solidFill>
            <a:schemeClr val="bg1"/>
          </a:solidFill>
          <a:ln>
            <a:noFill/>
          </a:ln>
        </p:spPr>
        <p:txBody>
          <a:bodyPr wrap="square" tIns="0" bIns="396000" anchor="ctr" anchorCtr="0">
            <a:noAutofit/>
          </a:bodyPr>
          <a:lstStyle>
            <a:lvl1pPr marL="0" indent="0" algn="ctr">
              <a:spcBef>
                <a:spcPts val="0"/>
              </a:spcBef>
              <a:spcAft>
                <a:spcPts val="0"/>
              </a:spcAft>
              <a:buNone/>
              <a:defRPr sz="700" i="1">
                <a:solidFill>
                  <a:schemeClr val="bg1">
                    <a:lumMod val="50000"/>
                  </a:schemeClr>
                </a:solidFill>
              </a:defRPr>
            </a:lvl1pPr>
          </a:lstStyle>
          <a:p>
            <a:r>
              <a:rPr lang="nl-NL" noProof="0" dirty="0"/>
              <a:t>Click on icon </a:t>
            </a:r>
            <a:r>
              <a:rPr lang="nl-NL" noProof="0" dirty="0" err="1"/>
              <a:t>to</a:t>
            </a:r>
            <a:r>
              <a:rPr lang="nl-NL" noProof="0" dirty="0"/>
              <a:t> </a:t>
            </a:r>
            <a:r>
              <a:rPr lang="nl-NL" noProof="0" dirty="0" err="1"/>
              <a:t>add</a:t>
            </a:r>
            <a:r>
              <a:rPr lang="nl-NL" noProof="0" dirty="0"/>
              <a:t> image</a:t>
            </a:r>
          </a:p>
        </p:txBody>
      </p:sp>
    </p:spTree>
    <p:extLst>
      <p:ext uri="{BB962C8B-B14F-4D97-AF65-F5344CB8AC3E}">
        <p14:creationId xmlns:p14="http://schemas.microsoft.com/office/powerpoint/2010/main" val="82282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graph">
    <p:bg>
      <p:bgPr>
        <a:solidFill>
          <a:schemeClr val="accent3"/>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E78DFAA-EE9E-29C3-064E-534C26AF9230}"/>
              </a:ext>
            </a:extLst>
          </p:cNvPr>
          <p:cNvSpPr/>
          <p:nvPr userDrawn="1"/>
        </p:nvSpPr>
        <p:spPr>
          <a:xfrm>
            <a:off x="0" y="-6420"/>
            <a:ext cx="7453752" cy="6864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2" name="Rechthoek 11">
            <a:extLst>
              <a:ext uri="{FF2B5EF4-FFF2-40B4-BE49-F238E27FC236}">
                <a16:creationId xmlns:a16="http://schemas.microsoft.com/office/drawing/2014/main" id="{9B47FD98-A9FC-49EE-1730-7F969FD64CBF}"/>
              </a:ext>
            </a:extLst>
          </p:cNvPr>
          <p:cNvSpPr/>
          <p:nvPr userDrawn="1"/>
        </p:nvSpPr>
        <p:spPr>
          <a:xfrm>
            <a:off x="6463462" y="719138"/>
            <a:ext cx="5016001" cy="508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720000"/>
            <a:ext cx="5425437" cy="790748"/>
          </a:xfrm>
        </p:spPr>
        <p:txBody>
          <a:bodyPr/>
          <a:lstStyle>
            <a:lvl1pPr>
              <a:defRPr>
                <a:solidFill>
                  <a:schemeClr val="bg1"/>
                </a:solidFill>
              </a:defRPr>
            </a:lvl1pPr>
          </a:lstStyle>
          <a:p>
            <a:r>
              <a:rPr lang="nl-NL" noProof="0"/>
              <a:t>Place a title here</a:t>
            </a:r>
            <a:br>
              <a:rPr lang="nl-NL" noProof="0"/>
            </a:br>
            <a:r>
              <a:rPr lang="nl-NL" noProof="0"/>
              <a:t>max 2 rows</a:t>
            </a:r>
            <a:endParaRPr lang="nl-NL" noProof="0"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19999" y="1773238"/>
            <a:ext cx="5425438" cy="4033562"/>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15A279F-BFFD-4D6A-8885-EF45A2779251}"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6456000" y="719138"/>
            <a:ext cx="5016000" cy="5087661"/>
          </a:xfrm>
          <a:solidFill>
            <a:schemeClr val="bg1"/>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b="0" i="0" kern="1200" dirty="0">
                <a:solidFill>
                  <a:schemeClr val="bg1">
                    <a:lumMod val="50000"/>
                  </a:schemeClr>
                </a:solidFill>
                <a:latin typeface="FS Me Pro" panose="02000506040000020004" pitchFamily="2" charset="0"/>
                <a:ea typeface="+mn-ea"/>
                <a:cs typeface="+mn-cs"/>
              </a:defRPr>
            </a:lvl1pPr>
          </a:lstStyle>
          <a:p>
            <a:r>
              <a:rPr lang="nl-NL" noProof="0" dirty="0"/>
              <a:t>Click </a:t>
            </a:r>
            <a:r>
              <a:rPr lang="nl-NL" noProof="0" dirty="0" err="1"/>
              <a:t>the</a:t>
            </a:r>
            <a:r>
              <a:rPr lang="nl-NL" noProof="0" dirty="0"/>
              <a:t> icon below </a:t>
            </a:r>
            <a:br>
              <a:rPr lang="nl-NL" noProof="0" dirty="0"/>
            </a:br>
            <a:r>
              <a:rPr lang="nl-NL" noProof="0" dirty="0" err="1"/>
              <a:t>to</a:t>
            </a:r>
            <a:r>
              <a:rPr lang="nl-NL" noProof="0" dirty="0"/>
              <a:t> </a:t>
            </a:r>
            <a:r>
              <a:rPr lang="nl-NL" noProof="0" dirty="0" err="1"/>
              <a:t>add</a:t>
            </a:r>
            <a:r>
              <a:rPr lang="nl-NL" noProof="0" dirty="0"/>
              <a:t> a </a:t>
            </a:r>
            <a:r>
              <a:rPr lang="nl-NL" noProof="0" dirty="0" err="1"/>
              <a:t>graph</a:t>
            </a:r>
            <a:r>
              <a:rPr lang="nl-NL" noProof="0" dirty="0"/>
              <a:t>.</a:t>
            </a:r>
          </a:p>
        </p:txBody>
      </p:sp>
      <p:sp>
        <p:nvSpPr>
          <p:cNvPr id="10" name="Rechthoek: afgeronde hoeken 9">
            <a:extLst>
              <a:ext uri="{FF2B5EF4-FFF2-40B4-BE49-F238E27FC236}">
                <a16:creationId xmlns:a16="http://schemas.microsoft.com/office/drawing/2014/main" id="{D09B71E1-A0FC-3812-3E15-536B15F830BE}"/>
              </a:ext>
            </a:extLst>
          </p:cNvPr>
          <p:cNvSpPr/>
          <p:nvPr userDrawn="1"/>
        </p:nvSpPr>
        <p:spPr>
          <a:xfrm>
            <a:off x="731837" y="-414242"/>
            <a:ext cx="1160574"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graph</a:t>
            </a:r>
            <a:endParaRPr lang="nl-NL" sz="1600" b="0" i="0" cap="none" baseline="0" noProof="0" dirty="0">
              <a:solidFill>
                <a:schemeClr val="accent1"/>
              </a:solidFill>
              <a:latin typeface="FS Me Pro" panose="02000506040000020004" pitchFamily="2" charset="0"/>
            </a:endParaRPr>
          </a:p>
        </p:txBody>
      </p:sp>
      <p:sp>
        <p:nvSpPr>
          <p:cNvPr id="21" name="Tijdelijke aanduiding voor tekst 8">
            <a:extLst>
              <a:ext uri="{FF2B5EF4-FFF2-40B4-BE49-F238E27FC236}">
                <a16:creationId xmlns:a16="http://schemas.microsoft.com/office/drawing/2014/main" id="{6AC9C9AE-F1DA-A4C2-5576-564CB955E939}"/>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22" name="Tijdelijke aanduiding voor tekst 8">
            <a:extLst>
              <a:ext uri="{FF2B5EF4-FFF2-40B4-BE49-F238E27FC236}">
                <a16:creationId xmlns:a16="http://schemas.microsoft.com/office/drawing/2014/main" id="{8097BAC4-4B32-5C53-84A5-DDDB96465DB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149744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58" userDrawn="1">
          <p15:clr>
            <a:srgbClr val="5ACBF0"/>
          </p15:clr>
        </p15:guide>
        <p15:guide id="2" orient="horz" pos="1117"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dots">
    <p:bg>
      <p:bgPr>
        <a:solidFill>
          <a:schemeClr val="bg1"/>
        </a:solidFill>
        <a:effectLst/>
      </p:bgPr>
    </p:bg>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806C9B1C-6AE9-4353-EC10-987E90F534A3}"/>
              </a:ext>
            </a:extLst>
          </p:cNvPr>
          <p:cNvGrpSpPr/>
          <p:nvPr userDrawn="1"/>
        </p:nvGrpSpPr>
        <p:grpSpPr>
          <a:xfrm rot="10800000">
            <a:off x="-2" y="2886074"/>
            <a:ext cx="12192002" cy="3971926"/>
            <a:chOff x="-2" y="-1"/>
            <a:chExt cx="12192002" cy="3971926"/>
          </a:xfrm>
        </p:grpSpPr>
        <p:sp>
          <p:nvSpPr>
            <p:cNvPr id="11" name="Rechthoek 10">
              <a:extLst>
                <a:ext uri="{FF2B5EF4-FFF2-40B4-BE49-F238E27FC236}">
                  <a16:creationId xmlns:a16="http://schemas.microsoft.com/office/drawing/2014/main" id="{18B3B05B-1E8E-60E2-C4B6-D184061E0DEC}"/>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pic>
          <p:nvPicPr>
            <p:cNvPr id="12" name="Graphic 11">
              <a:extLst>
                <a:ext uri="{FF2B5EF4-FFF2-40B4-BE49-F238E27FC236}">
                  <a16:creationId xmlns:a16="http://schemas.microsoft.com/office/drawing/2014/main" id="{F0C2B1A4-006E-2762-94F2-8BCBB4989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13" name="Graphic 12">
              <a:extLst>
                <a:ext uri="{FF2B5EF4-FFF2-40B4-BE49-F238E27FC236}">
                  <a16:creationId xmlns:a16="http://schemas.microsoft.com/office/drawing/2014/main" id="{162A71EB-05AA-0018-1112-4067D9054F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0041" y="1"/>
              <a:ext cx="6531234" cy="3971924"/>
            </a:xfrm>
            <a:prstGeom prst="rect">
              <a:avLst/>
            </a:prstGeom>
          </p:spPr>
        </p:pic>
      </p:gr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nl-NL" noProof="0"/>
              <a:t>Place a title here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FC713BA2-E0B9-4791-8098-ABFA880E5CDC}" type="datetime1">
              <a:rPr lang="nl-NL" smtClean="0"/>
              <a:t>3-7-2024</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 graph.</a:t>
            </a:r>
            <a:endParaRPr lang="nl-NL" noProof="0" dirty="0"/>
          </a:p>
        </p:txBody>
      </p:sp>
      <p:sp>
        <p:nvSpPr>
          <p:cNvPr id="9" name="Rechthoek: afgeronde hoeken 8">
            <a:extLst>
              <a:ext uri="{FF2B5EF4-FFF2-40B4-BE49-F238E27FC236}">
                <a16:creationId xmlns:a16="http://schemas.microsoft.com/office/drawing/2014/main" id="{C948DAFA-65B3-20C2-956C-3E3D00089DEB}"/>
              </a:ext>
            </a:extLst>
          </p:cNvPr>
          <p:cNvSpPr/>
          <p:nvPr userDrawn="1"/>
        </p:nvSpPr>
        <p:spPr>
          <a:xfrm>
            <a:off x="731837" y="-414242"/>
            <a:ext cx="1013098"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Graph</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dots</a:t>
            </a:r>
            <a:endParaRPr lang="nl-NL" sz="1600" b="0" i="0" cap="none" baseline="0" noProof="0" dirty="0">
              <a:solidFill>
                <a:schemeClr val="accent1"/>
              </a:solidFill>
              <a:latin typeface="FS Me Pro" panose="02000506040000020004" pitchFamily="2" charset="0"/>
            </a:endParaRP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b="0" i="0" dirty="0">
                <a:latin typeface="FS Me Pro" panose="02000506040000020004" pitchFamily="2" charset="0"/>
              </a:endParaRPr>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108863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blue">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8B3B05B-1E8E-60E2-C4B6-D184061E0DEC}"/>
              </a:ext>
            </a:extLst>
          </p:cNvPr>
          <p:cNvSpPr/>
          <p:nvPr userDrawn="1"/>
        </p:nvSpPr>
        <p:spPr>
          <a:xfrm rot="10800000">
            <a:off x="-2" y="2886075"/>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nl-NL" noProof="0"/>
              <a:t>Place a title here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075AB6E8-A834-4DFC-8574-C909085DFFE0}" type="datetime1">
              <a:rPr lang="nl-NL" smtClean="0"/>
              <a:t>3-7-2024</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 graph.</a:t>
            </a:r>
            <a:endParaRPr lang="nl-NL" noProof="0" dirty="0"/>
          </a:p>
        </p:txBody>
      </p:sp>
      <p:sp>
        <p:nvSpPr>
          <p:cNvPr id="9" name="Rechthoek: afgeronde hoeken 8">
            <a:extLst>
              <a:ext uri="{FF2B5EF4-FFF2-40B4-BE49-F238E27FC236}">
                <a16:creationId xmlns:a16="http://schemas.microsoft.com/office/drawing/2014/main" id="{C948DAFA-65B3-20C2-956C-3E3D00089DEB}"/>
              </a:ext>
            </a:extLst>
          </p:cNvPr>
          <p:cNvSpPr/>
          <p:nvPr userDrawn="1"/>
        </p:nvSpPr>
        <p:spPr>
          <a:xfrm>
            <a:off x="731837" y="-414242"/>
            <a:ext cx="1006686"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Graph</a:t>
            </a:r>
            <a:r>
              <a:rPr lang="nl-NL" sz="1600" b="0" i="0" cap="none" baseline="0" noProof="0" dirty="0">
                <a:solidFill>
                  <a:schemeClr val="accent1"/>
                </a:solidFill>
                <a:latin typeface="FS Me Pro" panose="02000506040000020004" pitchFamily="2" charset="0"/>
              </a:rPr>
              <a:t> blue</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b="0" i="0" dirty="0">
                <a:latin typeface="FS Me Pro" panose="02000506040000020004" pitchFamily="2" charset="0"/>
              </a:endParaRPr>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410243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2"/>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1C0DE1C-CAB2-0A6C-4AF5-C76A52093AF5}"/>
              </a:ext>
            </a:extLst>
          </p:cNvPr>
          <p:cNvSpPr/>
          <p:nvPr userDrawn="1"/>
        </p:nvSpPr>
        <p:spPr>
          <a:xfrm>
            <a:off x="6096000" y="720000"/>
            <a:ext cx="5375274" cy="509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720000"/>
            <a:ext cx="5016000" cy="790748"/>
          </a:xfrm>
        </p:spPr>
        <p:txBody>
          <a:bodyPr/>
          <a:lstStyle>
            <a:lvl1pPr>
              <a:defRPr/>
            </a:lvl1pPr>
          </a:lstStyle>
          <a:p>
            <a:r>
              <a:rPr lang="nl-NL" noProof="0"/>
              <a:t>Place a title here</a:t>
            </a:r>
            <a:br>
              <a:rPr lang="nl-NL" noProof="0"/>
            </a:br>
            <a:r>
              <a:rPr lang="nl-NL" noProof="0"/>
              <a:t>max 2 rows</a:t>
            </a:r>
            <a:endParaRPr lang="nl-NL" noProof="0"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773238"/>
            <a:ext cx="5016000" cy="403356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Numbers</a:t>
            </a:r>
          </a:p>
          <a:p>
            <a:pPr lvl="7"/>
            <a:r>
              <a:rPr lang="nl-NL" noProof="0"/>
              <a:t>ABC</a:t>
            </a:r>
          </a:p>
          <a:p>
            <a:pPr lvl="8"/>
            <a:r>
              <a:rPr lang="nl-NL" noProof="0"/>
              <a:t>Source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4E95C333-3EDC-46C3-8F0B-E5AF097A60D2}"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332710" y="933856"/>
            <a:ext cx="4933184" cy="4659088"/>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 table.</a:t>
            </a:r>
            <a:endParaRPr lang="nl-NL" noProof="0" dirty="0"/>
          </a:p>
        </p:txBody>
      </p:sp>
      <p:sp>
        <p:nvSpPr>
          <p:cNvPr id="10" name="Rechthoek: afgeronde hoeken 9">
            <a:extLst>
              <a:ext uri="{FF2B5EF4-FFF2-40B4-BE49-F238E27FC236}">
                <a16:creationId xmlns:a16="http://schemas.microsoft.com/office/drawing/2014/main" id="{D64C2382-3D52-0461-E6FD-4FF4EED128FE}"/>
              </a:ext>
            </a:extLst>
          </p:cNvPr>
          <p:cNvSpPr/>
          <p:nvPr userDrawn="1"/>
        </p:nvSpPr>
        <p:spPr>
          <a:xfrm>
            <a:off x="731837" y="-414242"/>
            <a:ext cx="1091646"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Text</a:t>
            </a:r>
            <a:r>
              <a:rPr lang="nl-NL" sz="1600" b="0" i="0" cap="none" baseline="0" noProof="0" dirty="0">
                <a:solidFill>
                  <a:schemeClr val="accent1"/>
                </a:solidFill>
                <a:latin typeface="FS Me Pro" panose="02000506040000020004" pitchFamily="2" charset="0"/>
              </a:rPr>
              <a:t> + </a:t>
            </a:r>
            <a:r>
              <a:rPr lang="nl-NL" sz="1600" b="0" i="0" cap="none" baseline="0" noProof="0" dirty="0" err="1">
                <a:solidFill>
                  <a:schemeClr val="accent1"/>
                </a:solidFill>
                <a:latin typeface="FS Me Pro" panose="02000506040000020004" pitchFamily="2" charset="0"/>
              </a:rPr>
              <a:t>table</a:t>
            </a:r>
            <a:endParaRPr lang="nl-NL" sz="1600" b="0" i="0" cap="none" baseline="0" noProof="0" dirty="0">
              <a:solidFill>
                <a:schemeClr val="accent1"/>
              </a:solidFill>
              <a:latin typeface="FS Me Pro" panose="02000506040000020004" pitchFamily="2" charset="0"/>
            </a:endParaRPr>
          </a:p>
        </p:txBody>
      </p:sp>
      <p:sp>
        <p:nvSpPr>
          <p:cNvPr id="15" name="Tijdelijke aanduiding voor tekst 8">
            <a:extLst>
              <a:ext uri="{FF2B5EF4-FFF2-40B4-BE49-F238E27FC236}">
                <a16:creationId xmlns:a16="http://schemas.microsoft.com/office/drawing/2014/main" id="{2DEABA64-5F8A-A1DE-A31A-12BF2D7B3B88}"/>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6" name="Tijdelijke aanduiding voor tekst 8">
            <a:extLst>
              <a:ext uri="{FF2B5EF4-FFF2-40B4-BE49-F238E27FC236}">
                <a16:creationId xmlns:a16="http://schemas.microsoft.com/office/drawing/2014/main" id="{9D5977CC-010B-EC73-4CB2-CEAF5E526FC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
        <p:nvSpPr>
          <p:cNvPr id="7" name="Rechthoek 6">
            <a:extLst>
              <a:ext uri="{FF2B5EF4-FFF2-40B4-BE49-F238E27FC236}">
                <a16:creationId xmlns:a16="http://schemas.microsoft.com/office/drawing/2014/main" id="{6FD0BE2E-6E35-6E41-D09A-FD410CD1A7A0}"/>
              </a:ext>
            </a:extLst>
          </p:cNvPr>
          <p:cNvSpPr/>
          <p:nvPr userDrawn="1"/>
        </p:nvSpPr>
        <p:spPr>
          <a:xfrm>
            <a:off x="6034836"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Tree>
    <p:extLst>
      <p:ext uri="{BB962C8B-B14F-4D97-AF65-F5344CB8AC3E}">
        <p14:creationId xmlns:p14="http://schemas.microsoft.com/office/powerpoint/2010/main" val="371859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userDrawn="1">
          <p15:clr>
            <a:srgbClr val="5ACBF0"/>
          </p15:clr>
        </p15:guide>
        <p15:guide id="2" orient="horz" pos="958"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1519FD9-22CF-E0F8-15CC-1D0F934FDBF9}"/>
              </a:ext>
            </a:extLst>
          </p:cNvPr>
          <p:cNvSpPr/>
          <p:nvPr userDrawn="1"/>
        </p:nvSpPr>
        <p:spPr>
          <a:xfrm>
            <a:off x="723900" y="723900"/>
            <a:ext cx="10748098" cy="5081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3" y="1089025"/>
            <a:ext cx="10114144" cy="323850"/>
          </a:xfrm>
        </p:spPr>
        <p:txBody>
          <a:bodyPr/>
          <a:lstStyle/>
          <a:p>
            <a:r>
              <a:rPr lang="nl-NL" noProof="0"/>
              <a:t>Place a title here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3068621E-DC21-497E-B3B9-4EBE9CF42551}"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nl-NL" smtClean="0"/>
              <a:pPr/>
              <a:t>‹#›</a:t>
            </a:fld>
            <a:endParaRPr lang="nl-NL" dirty="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1035947" y="1594800"/>
            <a:ext cx="10114144" cy="3850816"/>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 table.</a:t>
            </a:r>
            <a:endParaRPr lang="nl-NL" noProof="0" dirty="0"/>
          </a:p>
        </p:txBody>
      </p:sp>
      <p:sp>
        <p:nvSpPr>
          <p:cNvPr id="9" name="Rechthoek: afgeronde hoeken 8">
            <a:extLst>
              <a:ext uri="{FF2B5EF4-FFF2-40B4-BE49-F238E27FC236}">
                <a16:creationId xmlns:a16="http://schemas.microsoft.com/office/drawing/2014/main" id="{BD8E43DD-0CCC-8644-A12C-0A651FDB3D5D}"/>
              </a:ext>
            </a:extLst>
          </p:cNvPr>
          <p:cNvSpPr/>
          <p:nvPr userDrawn="1"/>
        </p:nvSpPr>
        <p:spPr>
          <a:xfrm>
            <a:off x="731837" y="-414242"/>
            <a:ext cx="503343"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Table</a:t>
            </a:r>
            <a:endParaRPr lang="nl-NL" sz="1600" b="0" i="0" cap="none" baseline="0" noProof="0" dirty="0">
              <a:solidFill>
                <a:schemeClr val="accent1"/>
              </a:solidFill>
              <a:latin typeface="FS Me Pro" panose="02000506040000020004" pitchFamily="2" charset="0"/>
            </a:endParaRPr>
          </a:p>
        </p:txBody>
      </p:sp>
      <p:sp>
        <p:nvSpPr>
          <p:cNvPr id="27" name="Rechthoek 26">
            <a:extLst>
              <a:ext uri="{FF2B5EF4-FFF2-40B4-BE49-F238E27FC236}">
                <a16:creationId xmlns:a16="http://schemas.microsoft.com/office/drawing/2014/main" id="{C2849986-62BC-977A-CEAC-72B2C39259D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8" name="Tijdelijke aanduiding voor tekst 8">
            <a:extLst>
              <a:ext uri="{FF2B5EF4-FFF2-40B4-BE49-F238E27FC236}">
                <a16:creationId xmlns:a16="http://schemas.microsoft.com/office/drawing/2014/main" id="{4D5F4AA0-A146-2821-E86B-A06E1F260832}"/>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29" name="Tijdelijke aanduiding voor tekst 8">
            <a:extLst>
              <a:ext uri="{FF2B5EF4-FFF2-40B4-BE49-F238E27FC236}">
                <a16:creationId xmlns:a16="http://schemas.microsoft.com/office/drawing/2014/main" id="{FB43D4ED-D6F6-DA30-CABA-6DAC1F55DDBD}"/>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187665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TN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nl-NL" b="0" i="0" dirty="0">
              <a:latin typeface="FS Me Pro" panose="02000506040000020004" pitchFamily="2"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538883"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Intro TNO Safety</a:t>
            </a:r>
          </a:p>
        </p:txBody>
      </p:sp>
      <p:sp>
        <p:nvSpPr>
          <p:cNvPr id="98" name="Vrije vorm: vorm 97">
            <a:extLst>
              <a:ext uri="{FF2B5EF4-FFF2-40B4-BE49-F238E27FC236}">
                <a16:creationId xmlns:a16="http://schemas.microsoft.com/office/drawing/2014/main" id="{516CB248-0808-4933-9073-74E3E23C9CF4}"/>
              </a:ext>
            </a:extLst>
          </p:cNvPr>
          <p:cNvSpPr/>
          <p:nvPr userDrawn="1"/>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sp>
        <p:nvSpPr>
          <p:cNvPr id="99" name="Vrije vorm: vorm 98">
            <a:extLst>
              <a:ext uri="{FF2B5EF4-FFF2-40B4-BE49-F238E27FC236}">
                <a16:creationId xmlns:a16="http://schemas.microsoft.com/office/drawing/2014/main" id="{79AEE833-1ABE-948F-6720-8A57507339E2}"/>
              </a:ext>
            </a:extLst>
          </p:cNvPr>
          <p:cNvSpPr/>
          <p:nvPr userDrawn="1"/>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sp>
        <p:nvSpPr>
          <p:cNvPr id="100" name="Vrije vorm: vorm 99">
            <a:extLst>
              <a:ext uri="{FF2B5EF4-FFF2-40B4-BE49-F238E27FC236}">
                <a16:creationId xmlns:a16="http://schemas.microsoft.com/office/drawing/2014/main" id="{0342E6BF-B782-E8E0-E019-40E9DF5E28F9}"/>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Tree>
    <p:extLst>
      <p:ext uri="{BB962C8B-B14F-4D97-AF65-F5344CB8AC3E}">
        <p14:creationId xmlns:p14="http://schemas.microsoft.com/office/powerpoint/2010/main" val="23520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125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175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750"/>
                                  </p:stCondLst>
                                  <p:childTnLst>
                                    <p:set>
                                      <p:cBhvr>
                                        <p:cTn id="135" dur="1" fill="hold">
                                          <p:stCondLst>
                                            <p:cond delay="0"/>
                                          </p:stCondLst>
                                        </p:cTn>
                                        <p:tgtEl>
                                          <p:spTgt spid="8"/>
                                        </p:tgtEl>
                                        <p:attrNameLst>
                                          <p:attrName>style.visibility</p:attrName>
                                        </p:attrNameLst>
                                      </p:cBhvr>
                                      <p:to>
                                        <p:strVal val="visible"/>
                                      </p:to>
                                    </p:set>
                                    <p:animEffect transition="in" filter="wipe(up)">
                                      <p:cBhvr>
                                        <p:cTn id="136" dur="500"/>
                                        <p:tgtEl>
                                          <p:spTgt spid="8"/>
                                        </p:tgtEl>
                                      </p:cBhvr>
                                    </p:animEffect>
                                  </p:childTnLst>
                                </p:cTn>
                              </p:par>
                              <p:par>
                                <p:cTn id="137" presetID="22" presetClass="entr" presetSubtype="4" fill="hold" grpId="0" nodeType="withEffect">
                                  <p:stCondLst>
                                    <p:cond delay="750"/>
                                  </p:stCondLst>
                                  <p:childTnLst>
                                    <p:set>
                                      <p:cBhvr>
                                        <p:cTn id="138" dur="1" fill="hold">
                                          <p:stCondLst>
                                            <p:cond delay="0"/>
                                          </p:stCondLst>
                                        </p:cTn>
                                        <p:tgtEl>
                                          <p:spTgt spid="14"/>
                                        </p:tgtEl>
                                        <p:attrNameLst>
                                          <p:attrName>style.visibility</p:attrName>
                                        </p:attrNameLst>
                                      </p:cBhvr>
                                      <p:to>
                                        <p:strVal val="visible"/>
                                      </p:to>
                                    </p:set>
                                    <p:animEffect transition="in" filter="wipe(down)">
                                      <p:cBhvr>
                                        <p:cTn id="139" dur="750"/>
                                        <p:tgtEl>
                                          <p:spTgt spid="14"/>
                                        </p:tgtEl>
                                      </p:cBhvr>
                                    </p:animEffect>
                                  </p:childTnLst>
                                </p:cTn>
                              </p:par>
                              <p:par>
                                <p:cTn id="140" presetID="22" presetClass="entr" presetSubtype="1" fill="hold" grpId="0" nodeType="withEffect">
                                  <p:stCondLst>
                                    <p:cond delay="1250"/>
                                  </p:stCondLst>
                                  <p:childTnLst>
                                    <p:set>
                                      <p:cBhvr>
                                        <p:cTn id="141" dur="1" fill="hold">
                                          <p:stCondLst>
                                            <p:cond delay="0"/>
                                          </p:stCondLst>
                                        </p:cTn>
                                        <p:tgtEl>
                                          <p:spTgt spid="19"/>
                                        </p:tgtEl>
                                        <p:attrNameLst>
                                          <p:attrName>style.visibility</p:attrName>
                                        </p:attrNameLst>
                                      </p:cBhvr>
                                      <p:to>
                                        <p:strVal val="visible"/>
                                      </p:to>
                                    </p:set>
                                    <p:animEffect transition="in" filter="wipe(up)">
                                      <p:cBhvr>
                                        <p:cTn id="142" dur="750"/>
                                        <p:tgtEl>
                                          <p:spTgt spid="19"/>
                                        </p:tgtEl>
                                      </p:cBhvr>
                                    </p:animEffect>
                                  </p:childTnLst>
                                </p:cTn>
                              </p:par>
                              <p:par>
                                <p:cTn id="143" presetID="22" presetClass="entr" presetSubtype="2" fill="hold" grpId="0" nodeType="withEffect">
                                  <p:stCondLst>
                                    <p:cond delay="1250"/>
                                  </p:stCondLst>
                                  <p:childTnLst>
                                    <p:set>
                                      <p:cBhvr>
                                        <p:cTn id="144" dur="1" fill="hold">
                                          <p:stCondLst>
                                            <p:cond delay="0"/>
                                          </p:stCondLst>
                                        </p:cTn>
                                        <p:tgtEl>
                                          <p:spTgt spid="6"/>
                                        </p:tgtEl>
                                        <p:attrNameLst>
                                          <p:attrName>style.visibility</p:attrName>
                                        </p:attrNameLst>
                                      </p:cBhvr>
                                      <p:to>
                                        <p:strVal val="visible"/>
                                      </p:to>
                                    </p:set>
                                    <p:animEffect transition="in" filter="wipe(right)">
                                      <p:cBhvr>
                                        <p:cTn id="145" dur="500"/>
                                        <p:tgtEl>
                                          <p:spTgt spid="6"/>
                                        </p:tgtEl>
                                      </p:cBhvr>
                                    </p:animEffect>
                                  </p:childTnLst>
                                </p:cTn>
                              </p:par>
                              <p:par>
                                <p:cTn id="146" presetID="22" presetClass="entr" presetSubtype="4" fill="hold" grpId="0" nodeType="withEffect">
                                  <p:stCondLst>
                                    <p:cond delay="1750"/>
                                  </p:stCondLst>
                                  <p:childTnLst>
                                    <p:set>
                                      <p:cBhvr>
                                        <p:cTn id="147" dur="1" fill="hold">
                                          <p:stCondLst>
                                            <p:cond delay="0"/>
                                          </p:stCondLst>
                                        </p:cTn>
                                        <p:tgtEl>
                                          <p:spTgt spid="20"/>
                                        </p:tgtEl>
                                        <p:attrNameLst>
                                          <p:attrName>style.visibility</p:attrName>
                                        </p:attrNameLst>
                                      </p:cBhvr>
                                      <p:to>
                                        <p:strVal val="visible"/>
                                      </p:to>
                                    </p:set>
                                    <p:animEffect transition="in" filter="wipe(down)">
                                      <p:cBhvr>
                                        <p:cTn id="148" dur="750"/>
                                        <p:tgtEl>
                                          <p:spTgt spid="20"/>
                                        </p:tgtEl>
                                      </p:cBhvr>
                                    </p:animEffect>
                                  </p:childTnLst>
                                </p:cTn>
                              </p:par>
                              <p:par>
                                <p:cTn id="149" presetID="22" presetClass="entr" presetSubtype="1" fill="hold" grpId="0" nodeType="withEffect">
                                  <p:stCondLst>
                                    <p:cond delay="250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500"/>
                                        <p:tgtEl>
                                          <p:spTgt spid="13"/>
                                        </p:tgtEl>
                                      </p:cBhvr>
                                    </p:animEffect>
                                  </p:childTnLst>
                                </p:cTn>
                              </p:par>
                              <p:par>
                                <p:cTn id="152" presetID="22" presetClass="entr" presetSubtype="4" fill="hold" grpId="0" nodeType="withEffect">
                                  <p:stCondLst>
                                    <p:cond delay="1750"/>
                                  </p:stCondLst>
                                  <p:childTnLst>
                                    <p:set>
                                      <p:cBhvr>
                                        <p:cTn id="153" dur="1" fill="hold">
                                          <p:stCondLst>
                                            <p:cond delay="0"/>
                                          </p:stCondLst>
                                        </p:cTn>
                                        <p:tgtEl>
                                          <p:spTgt spid="100"/>
                                        </p:tgtEl>
                                        <p:attrNameLst>
                                          <p:attrName>style.visibility</p:attrName>
                                        </p:attrNameLst>
                                      </p:cBhvr>
                                      <p:to>
                                        <p:strVal val="visible"/>
                                      </p:to>
                                    </p:set>
                                    <p:animEffect transition="in" filter="wipe(down)">
                                      <p:cBhvr>
                                        <p:cTn id="154" dur="750"/>
                                        <p:tgtEl>
                                          <p:spTgt spid="100"/>
                                        </p:tgtEl>
                                      </p:cBhvr>
                                    </p:animEffect>
                                  </p:childTnLst>
                                </p:cTn>
                              </p:par>
                              <p:par>
                                <p:cTn id="155" presetID="22" presetClass="entr" presetSubtype="8" fill="hold" grpId="0" nodeType="withEffect">
                                  <p:stCondLst>
                                    <p:cond delay="175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750"/>
                                        <p:tgtEl>
                                          <p:spTgt spid="98"/>
                                        </p:tgtEl>
                                      </p:cBhvr>
                                    </p:animEffect>
                                  </p:childTnLst>
                                </p:cTn>
                              </p:par>
                              <p:par>
                                <p:cTn id="158" presetID="22" presetClass="entr" presetSubtype="2" fill="hold" grpId="0" nodeType="withEffect">
                                  <p:stCondLst>
                                    <p:cond delay="1750"/>
                                  </p:stCondLst>
                                  <p:childTnLst>
                                    <p:set>
                                      <p:cBhvr>
                                        <p:cTn id="159" dur="1" fill="hold">
                                          <p:stCondLst>
                                            <p:cond delay="0"/>
                                          </p:stCondLst>
                                        </p:cTn>
                                        <p:tgtEl>
                                          <p:spTgt spid="99"/>
                                        </p:tgtEl>
                                        <p:attrNameLst>
                                          <p:attrName>style.visibility</p:attrName>
                                        </p:attrNameLst>
                                      </p:cBhvr>
                                      <p:to>
                                        <p:strVal val="visible"/>
                                      </p:to>
                                    </p:set>
                                    <p:animEffect transition="in" filter="wipe(right)">
                                      <p:cBhvr>
                                        <p:cTn id="160" dur="500"/>
                                        <p:tgtEl>
                                          <p:spTgt spid="99"/>
                                        </p:tgtEl>
                                      </p:cBhvr>
                                    </p:animEffect>
                                  </p:childTnLst>
                                </p:cTn>
                              </p:par>
                              <p:par>
                                <p:cTn id="161" presetID="23" presetClass="entr" presetSubtype="16" fill="hold" grpId="0" nodeType="withEffect">
                                  <p:stCondLst>
                                    <p:cond delay="1750"/>
                                  </p:stCondLst>
                                  <p:childTnLst>
                                    <p:set>
                                      <p:cBhvr>
                                        <p:cTn id="162" dur="1" fill="hold">
                                          <p:stCondLst>
                                            <p:cond delay="0"/>
                                          </p:stCondLst>
                                        </p:cTn>
                                        <p:tgtEl>
                                          <p:spTgt spid="133"/>
                                        </p:tgtEl>
                                        <p:attrNameLst>
                                          <p:attrName>style.visibility</p:attrName>
                                        </p:attrNameLst>
                                      </p:cBhvr>
                                      <p:to>
                                        <p:strVal val="visible"/>
                                      </p:to>
                                    </p:set>
                                    <p:anim calcmode="lin" valueType="num">
                                      <p:cBhvr>
                                        <p:cTn id="163" dur="500" fill="hold"/>
                                        <p:tgtEl>
                                          <p:spTgt spid="133"/>
                                        </p:tgtEl>
                                        <p:attrNameLst>
                                          <p:attrName>ppt_w</p:attrName>
                                        </p:attrNameLst>
                                      </p:cBhvr>
                                      <p:tavLst>
                                        <p:tav tm="0">
                                          <p:val>
                                            <p:fltVal val="0"/>
                                          </p:val>
                                        </p:tav>
                                        <p:tav tm="100000">
                                          <p:val>
                                            <p:strVal val="#ppt_w"/>
                                          </p:val>
                                        </p:tav>
                                      </p:tavLst>
                                    </p:anim>
                                    <p:anim calcmode="lin" valueType="num">
                                      <p:cBhvr>
                                        <p:cTn id="164" dur="500" fill="hold"/>
                                        <p:tgtEl>
                                          <p:spTgt spid="133"/>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00" fill="hold"/>
                                        <p:tgtEl>
                                          <p:spTgt spid="133"/>
                                        </p:tgtEl>
                                      </p:cBhvr>
                                      <p:by x="130000" y="130000"/>
                                    </p:animScale>
                                  </p:childTnLst>
                                </p:cTn>
                              </p:par>
                              <p:par>
                                <p:cTn id="167" presetID="23" presetClass="entr" presetSubtype="16" fill="hold" grpId="0" nodeType="withEffect">
                                  <p:stCondLst>
                                    <p:cond delay="1250"/>
                                  </p:stCondLst>
                                  <p:childTnLst>
                                    <p:set>
                                      <p:cBhvr>
                                        <p:cTn id="168" dur="1" fill="hold">
                                          <p:stCondLst>
                                            <p:cond delay="0"/>
                                          </p:stCondLst>
                                        </p:cTn>
                                        <p:tgtEl>
                                          <p:spTgt spid="185"/>
                                        </p:tgtEl>
                                        <p:attrNameLst>
                                          <p:attrName>style.visibility</p:attrName>
                                        </p:attrNameLst>
                                      </p:cBhvr>
                                      <p:to>
                                        <p:strVal val="visible"/>
                                      </p:to>
                                    </p:set>
                                    <p:anim calcmode="lin" valueType="num">
                                      <p:cBhvr>
                                        <p:cTn id="169" dur="500" fill="hold"/>
                                        <p:tgtEl>
                                          <p:spTgt spid="185"/>
                                        </p:tgtEl>
                                        <p:attrNameLst>
                                          <p:attrName>ppt_w</p:attrName>
                                        </p:attrNameLst>
                                      </p:cBhvr>
                                      <p:tavLst>
                                        <p:tav tm="0">
                                          <p:val>
                                            <p:fltVal val="0"/>
                                          </p:val>
                                        </p:tav>
                                        <p:tav tm="100000">
                                          <p:val>
                                            <p:strVal val="#ppt_w"/>
                                          </p:val>
                                        </p:tav>
                                      </p:tavLst>
                                    </p:anim>
                                    <p:anim calcmode="lin" valueType="num">
                                      <p:cBhvr>
                                        <p:cTn id="170" dur="500" fill="hold"/>
                                        <p:tgtEl>
                                          <p:spTgt spid="185"/>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750"/>
                                  </p:stCondLst>
                                  <p:childTnLst>
                                    <p:animScale>
                                      <p:cBhvr>
                                        <p:cTn id="172" dur="100" fill="hold"/>
                                        <p:tgtEl>
                                          <p:spTgt spid="185"/>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8" grpId="0" animBg="1"/>
      <p:bldP spid="13" grpId="0" animBg="1"/>
      <p:bldP spid="14" grpId="0" animBg="1"/>
      <p:bldP spid="19" grpId="0" animBg="1"/>
      <p:bldP spid="20" grpId="0" animBg="1"/>
      <p:bldP spid="133" grpId="0" animBg="1"/>
      <p:bldP spid="133" grpId="1" animBg="1"/>
      <p:bldP spid="149" grpId="0" animBg="1"/>
      <p:bldP spid="149" grpId="1" animBg="1"/>
      <p:bldP spid="185" grpId="0" animBg="1"/>
      <p:bldP spid="185" grpId="1" animBg="1"/>
      <p:bldP spid="190" grpId="0" animBg="1"/>
      <p:bldP spid="98" grpId="0" animBg="1"/>
      <p:bldP spid="99" grpId="0" animBg="1"/>
      <p:bldP spid="10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1">
              <a:lumMod val="95000"/>
            </a:schemeClr>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b="0" i="0" kern="1200" dirty="0">
                <a:solidFill>
                  <a:schemeClr val="bg1">
                    <a:lumMod val="50000"/>
                  </a:schemeClr>
                </a:solidFill>
                <a:latin typeface="FS Me Pro" panose="02000506040000020004" pitchFamily="2" charset="0"/>
                <a:ea typeface="+mn-ea"/>
                <a:cs typeface="+mn-cs"/>
              </a:defRPr>
            </a:lvl1pPr>
          </a:lstStyle>
          <a:p>
            <a:r>
              <a:rPr lang="nl-NL" noProof="0" dirty="0"/>
              <a:t>Click </a:t>
            </a:r>
            <a:r>
              <a:rPr lang="nl-NL" noProof="0" dirty="0" err="1"/>
              <a:t>the</a:t>
            </a:r>
            <a:r>
              <a:rPr lang="nl-NL" noProof="0" dirty="0"/>
              <a:t> icon below </a:t>
            </a:r>
            <a:br>
              <a:rPr lang="nl-NL" noProof="0" dirty="0"/>
            </a:br>
            <a:r>
              <a:rPr lang="nl-NL" noProof="0" dirty="0" err="1"/>
              <a:t>to</a:t>
            </a:r>
            <a:r>
              <a:rPr lang="nl-NL" noProof="0" dirty="0"/>
              <a:t> </a:t>
            </a:r>
            <a:r>
              <a:rPr lang="nl-NL" noProof="0" dirty="0" err="1"/>
              <a:t>add</a:t>
            </a:r>
            <a:r>
              <a:rPr lang="nl-NL" noProof="0" dirty="0"/>
              <a:t> a video.</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nl-NL" noProof="0"/>
              <a:t>Place a title here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B09A61B-DC08-4E59-9F49-600317637C0D}"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dirty="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8" name="Rechthoek: afgeronde hoeken 7">
            <a:extLst>
              <a:ext uri="{FF2B5EF4-FFF2-40B4-BE49-F238E27FC236}">
                <a16:creationId xmlns:a16="http://schemas.microsoft.com/office/drawing/2014/main" id="{F249D2A2-59E1-EE1C-15B6-FE84CED1A01D}"/>
              </a:ext>
            </a:extLst>
          </p:cNvPr>
          <p:cNvSpPr/>
          <p:nvPr userDrawn="1"/>
        </p:nvSpPr>
        <p:spPr>
          <a:xfrm>
            <a:off x="731837" y="-414242"/>
            <a:ext cx="522579"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a:solidFill>
                  <a:schemeClr val="accent1"/>
                </a:solidFill>
                <a:latin typeface="FS Me Pro" panose="02000506040000020004" pitchFamily="2" charset="0"/>
              </a:rPr>
              <a:t>Video</a:t>
            </a:r>
          </a:p>
        </p:txBody>
      </p:sp>
      <p:sp>
        <p:nvSpPr>
          <p:cNvPr id="10" name="Tijdelijke aanduiding voor tekst 8">
            <a:extLst>
              <a:ext uri="{FF2B5EF4-FFF2-40B4-BE49-F238E27FC236}">
                <a16:creationId xmlns:a16="http://schemas.microsoft.com/office/drawing/2014/main" id="{1B0A8CB1-6545-3D73-F450-81B396F2925A}"/>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2" name="Tijdelijke aanduiding voor tekst 8">
            <a:extLst>
              <a:ext uri="{FF2B5EF4-FFF2-40B4-BE49-F238E27FC236}">
                <a16:creationId xmlns:a16="http://schemas.microsoft.com/office/drawing/2014/main" id="{BF5833FF-1458-ABF7-8152-F6B3B269F4C7}"/>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
        <p:nvSpPr>
          <p:cNvPr id="3" name="Tijdelijke aanduiding voor tekst 14">
            <a:extLst>
              <a:ext uri="{FF2B5EF4-FFF2-40B4-BE49-F238E27FC236}">
                <a16:creationId xmlns:a16="http://schemas.microsoft.com/office/drawing/2014/main" id="{D1BC8E52-9A9B-044E-03BF-9867DB632D1D}"/>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nl-NL"/>
              <a:t> </a:t>
            </a:r>
            <a:endParaRPr lang="nl-NL" dirty="0"/>
          </a:p>
        </p:txBody>
      </p:sp>
    </p:spTree>
    <p:extLst>
      <p:ext uri="{BB962C8B-B14F-4D97-AF65-F5344CB8AC3E}">
        <p14:creationId xmlns:p14="http://schemas.microsoft.com/office/powerpoint/2010/main" val="41585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zonder titel">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1">
              <a:lumMod val="95000"/>
            </a:schemeClr>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b="0" i="0" kern="1200" dirty="0">
                <a:solidFill>
                  <a:schemeClr val="bg1">
                    <a:lumMod val="50000"/>
                  </a:schemeClr>
                </a:solidFill>
                <a:latin typeface="FS Me Pro" panose="02000506040000020004" pitchFamily="2" charset="0"/>
                <a:ea typeface="+mn-ea"/>
                <a:cs typeface="+mn-cs"/>
              </a:defRPr>
            </a:lvl1pPr>
          </a:lstStyle>
          <a:p>
            <a:r>
              <a:rPr lang="nl-NL" noProof="0" dirty="0"/>
              <a:t>Click </a:t>
            </a:r>
            <a:r>
              <a:rPr lang="nl-NL" noProof="0" dirty="0" err="1"/>
              <a:t>the</a:t>
            </a:r>
            <a:r>
              <a:rPr lang="nl-NL" noProof="0" dirty="0"/>
              <a:t> icon below </a:t>
            </a:r>
            <a:br>
              <a:rPr lang="nl-NL" noProof="0" dirty="0"/>
            </a:br>
            <a:r>
              <a:rPr lang="nl-NL" noProof="0" dirty="0" err="1"/>
              <a:t>to</a:t>
            </a:r>
            <a:r>
              <a:rPr lang="nl-NL" noProof="0" dirty="0"/>
              <a:t> </a:t>
            </a:r>
            <a:r>
              <a:rPr lang="nl-NL" noProof="0" dirty="0" err="1"/>
              <a:t>add</a:t>
            </a:r>
            <a:r>
              <a:rPr lang="nl-NL" noProof="0" dirty="0"/>
              <a:t> a video.</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nl-NL" noProof="0"/>
              <a:t>Place a title here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B09A61B-DC08-4E59-9F49-600317637C0D}"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dirty="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8" name="Rechthoek: afgeronde hoeken 7">
            <a:extLst>
              <a:ext uri="{FF2B5EF4-FFF2-40B4-BE49-F238E27FC236}">
                <a16:creationId xmlns:a16="http://schemas.microsoft.com/office/drawing/2014/main" id="{F249D2A2-59E1-EE1C-15B6-FE84CED1A01D}"/>
              </a:ext>
            </a:extLst>
          </p:cNvPr>
          <p:cNvSpPr/>
          <p:nvPr userDrawn="1"/>
        </p:nvSpPr>
        <p:spPr>
          <a:xfrm>
            <a:off x="731837" y="-414242"/>
            <a:ext cx="1625445"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a:solidFill>
                  <a:schemeClr val="accent1"/>
                </a:solidFill>
                <a:latin typeface="FS Me Pro" panose="02000506040000020004" pitchFamily="2" charset="0"/>
              </a:rPr>
              <a:t>Video zonder titel</a:t>
            </a:r>
          </a:p>
        </p:txBody>
      </p:sp>
      <p:sp>
        <p:nvSpPr>
          <p:cNvPr id="10" name="Tijdelijke aanduiding voor tekst 8">
            <a:extLst>
              <a:ext uri="{FF2B5EF4-FFF2-40B4-BE49-F238E27FC236}">
                <a16:creationId xmlns:a16="http://schemas.microsoft.com/office/drawing/2014/main" id="{1B0A8CB1-6545-3D73-F450-81B396F2925A}"/>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2" name="Tijdelijke aanduiding voor tekst 8">
            <a:extLst>
              <a:ext uri="{FF2B5EF4-FFF2-40B4-BE49-F238E27FC236}">
                <a16:creationId xmlns:a16="http://schemas.microsoft.com/office/drawing/2014/main" id="{BF5833FF-1458-ABF7-8152-F6B3B269F4C7}"/>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
        <p:nvSpPr>
          <p:cNvPr id="3" name="Tijdelijke aanduiding voor tekst 14">
            <a:extLst>
              <a:ext uri="{FF2B5EF4-FFF2-40B4-BE49-F238E27FC236}">
                <a16:creationId xmlns:a16="http://schemas.microsoft.com/office/drawing/2014/main" id="{D1BC8E52-9A9B-044E-03BF-9867DB632D1D}"/>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nl-NL"/>
              <a:t> </a:t>
            </a:r>
            <a:endParaRPr lang="nl-NL" dirty="0"/>
          </a:p>
        </p:txBody>
      </p:sp>
    </p:spTree>
    <p:extLst>
      <p:ext uri="{BB962C8B-B14F-4D97-AF65-F5344CB8AC3E}">
        <p14:creationId xmlns:p14="http://schemas.microsoft.com/office/powerpoint/2010/main" val="23893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nl-NL" noProof="0"/>
              <a:t>Place a title here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6C46FB8E-45A4-4933-A9D7-B113123B2621}" type="datetime1">
              <a:rPr lang="nl-NL" smtClean="0"/>
              <a:t>3-7-2024</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1292020"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Title</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only</a:t>
            </a:r>
            <a:r>
              <a:rPr lang="nl-NL" sz="1600" b="0" i="0" cap="none" baseline="0" noProof="0" dirty="0">
                <a:solidFill>
                  <a:schemeClr val="accent1"/>
                </a:solidFill>
                <a:latin typeface="FS Me Pro" panose="02000506040000020004" pitchFamily="2" charset="0"/>
              </a:rPr>
              <a:t> blue</a:t>
            </a:r>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b="0" i="0" dirty="0">
                <a:latin typeface="FS Me Pro" panose="02000506040000020004" pitchFamily="2" charset="0"/>
              </a:endParaRPr>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77208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dots">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A7E0CF-CE4A-914A-6EC5-A8567CC130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46035"/>
          <a:stretch/>
        </p:blipFill>
        <p:spPr>
          <a:xfrm rot="10800000" flipH="1">
            <a:off x="6431467" y="4470400"/>
            <a:ext cx="5770059" cy="2387598"/>
          </a:xfrm>
          <a:prstGeom prst="rect">
            <a:avLst/>
          </a:prstGeom>
        </p:spPr>
      </p:pic>
      <p:pic>
        <p:nvPicPr>
          <p:cNvPr id="8" name="Graphic 7">
            <a:extLst>
              <a:ext uri="{FF2B5EF4-FFF2-40B4-BE49-F238E27FC236}">
                <a16:creationId xmlns:a16="http://schemas.microsoft.com/office/drawing/2014/main" id="{6278A900-5CCB-692F-8A50-367C1BD406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46035"/>
          <a:stretch/>
        </p:blipFill>
        <p:spPr>
          <a:xfrm rot="10800000">
            <a:off x="723" y="4470398"/>
            <a:ext cx="6531234" cy="2387599"/>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nl-NL" noProof="0"/>
              <a:t>Place a title here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1551B404-F1E6-4110-B3D7-82ED8368B564}" type="datetime1">
              <a:rPr lang="nl-NL" smtClean="0"/>
              <a:t>3-7-2024</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1298432"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Title</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only</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dots</a:t>
            </a:r>
            <a:endParaRPr lang="nl-NL" sz="1600" b="0" i="0" cap="none" baseline="0" noProof="0" dirty="0">
              <a:solidFill>
                <a:schemeClr val="accent1"/>
              </a:solidFill>
              <a:latin typeface="FS Me Pro" panose="02000506040000020004" pitchFamily="2" charset="0"/>
            </a:endParaRPr>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b="0" i="0" dirty="0">
                <a:latin typeface="FS Me Pro" panose="02000506040000020004" pitchFamily="2" charset="0"/>
              </a:endParaRPr>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b="0" i="0" dirty="0">
                  <a:latin typeface="FS Me Pro" panose="02000506040000020004" pitchFamily="2" charset="0"/>
                </a:endParaRPr>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276304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nl-NL" noProof="0"/>
              <a:t>Place a title here</a:t>
            </a:r>
            <a:endParaRPr lang="nl-NL"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C2C5BA2C-9BAC-4C0C-9218-DE89D3CE7788}"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1409040"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Title</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only</a:t>
            </a:r>
            <a:r>
              <a:rPr lang="nl-NL" sz="1600" b="0" i="0" cap="none" baseline="0" noProof="0" dirty="0">
                <a:solidFill>
                  <a:schemeClr val="accent1"/>
                </a:solidFill>
                <a:latin typeface="FS Me Pro" panose="02000506040000020004" pitchFamily="2" charset="0"/>
              </a:rPr>
              <a:t> </a:t>
            </a:r>
            <a:r>
              <a:rPr lang="nl-NL" sz="1600" b="0" i="0" cap="none" baseline="0" noProof="0" dirty="0" err="1">
                <a:solidFill>
                  <a:schemeClr val="accent1"/>
                </a:solidFill>
                <a:latin typeface="FS Me Pro" panose="02000506040000020004" pitchFamily="2" charset="0"/>
              </a:rPr>
              <a:t>white</a:t>
            </a:r>
            <a:endParaRPr lang="nl-NL" sz="1600" b="0" i="0" cap="none" baseline="0" noProof="0" dirty="0">
              <a:solidFill>
                <a:schemeClr val="accent1"/>
              </a:solidFill>
              <a:latin typeface="FS Me Pro" panose="02000506040000020004" pitchFamily="2" charset="0"/>
            </a:endParaRPr>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16" name="Tijdelijke aanduiding voor tekst 8">
            <a:extLst>
              <a:ext uri="{FF2B5EF4-FFF2-40B4-BE49-F238E27FC236}">
                <a16:creationId xmlns:a16="http://schemas.microsoft.com/office/drawing/2014/main" id="{D2033D8E-5A80-803F-5371-007A0C6DD7DD}"/>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7" name="Tijdelijke aanduiding voor tekst 8">
            <a:extLst>
              <a:ext uri="{FF2B5EF4-FFF2-40B4-BE49-F238E27FC236}">
                <a16:creationId xmlns:a16="http://schemas.microsoft.com/office/drawing/2014/main" id="{DC935F7B-C78E-32C6-F838-221D518F7831}"/>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173017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414242"/>
            <a:ext cx="593111" cy="222048"/>
          </a:xfr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en-GB" sz="1600" b="0" i="0" cap="none" baseline="0" noProof="0" dirty="0">
                <a:solidFill>
                  <a:schemeClr val="accent1"/>
                </a:solidFill>
                <a:latin typeface="FS Me Pro" panose="02000506040000020004" pitchFamily="2" charset="0"/>
                <a:ea typeface="+mn-ea"/>
                <a:cs typeface="+mn-cs"/>
              </a:defRPr>
            </a:lvl1pPr>
          </a:lstStyle>
          <a:p>
            <a:pPr marL="0" lvl="0"/>
            <a:r>
              <a:rPr lang="nl-NL" noProof="0" dirty="0"/>
              <a:t>Empty</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6AFD8FC6-6342-49C5-BF26-C79F6FC6C4EC}" type="datetime1">
              <a:rPr lang="nl-NL" noProof="0" smtClean="0"/>
              <a:t>3-7-2024</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endParaRPr lang="nl-NL"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a:t>
            </a:fld>
            <a:endParaRPr lang="nl-NL" noProof="0" dirty="0"/>
          </a:p>
        </p:txBody>
      </p:sp>
      <p:sp>
        <p:nvSpPr>
          <p:cNvPr id="3" name="Tijdelijke aanduiding voor tekst 8">
            <a:extLst>
              <a:ext uri="{FF2B5EF4-FFF2-40B4-BE49-F238E27FC236}">
                <a16:creationId xmlns:a16="http://schemas.microsoft.com/office/drawing/2014/main" id="{AE49F394-F2E9-26F3-E25B-F91975F27824}"/>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7" name="Tijdelijke aanduiding voor tekst 8">
            <a:extLst>
              <a:ext uri="{FF2B5EF4-FFF2-40B4-BE49-F238E27FC236}">
                <a16:creationId xmlns:a16="http://schemas.microsoft.com/office/drawing/2014/main" id="{8BB42D31-0B3E-E2AB-C714-09DB12F3F1B8}"/>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spTree>
    <p:extLst>
      <p:ext uri="{BB962C8B-B14F-4D97-AF65-F5344CB8AC3E}">
        <p14:creationId xmlns:p14="http://schemas.microsoft.com/office/powerpoint/2010/main" val="20628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stainability Chapterslide">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9" y="102985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2455800"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err="1"/>
              <a:t>Sustainability</a:t>
            </a:r>
            <a:r>
              <a:rPr lang="nl-NL" dirty="0"/>
              <a:t> </a:t>
            </a:r>
            <a:r>
              <a:rPr lang="nl-NL" dirty="0" err="1"/>
              <a:t>Chapterslide</a:t>
            </a:r>
            <a:endParaRPr lang="nl-NL"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4" name="Ondertitel 2">
            <a:extLst>
              <a:ext uri="{FF2B5EF4-FFF2-40B4-BE49-F238E27FC236}">
                <a16:creationId xmlns:a16="http://schemas.microsoft.com/office/drawing/2014/main" id="{3EADF1F4-5125-EF94-5EC9-23A2C4C97C89}"/>
              </a:ext>
            </a:extLst>
          </p:cNvPr>
          <p:cNvSpPr>
            <a:spLocks noGrp="1"/>
          </p:cNvSpPr>
          <p:nvPr>
            <p:ph type="subTitle" idx="1" hasCustomPrompt="1"/>
          </p:nvPr>
        </p:nvSpPr>
        <p:spPr>
          <a:xfrm>
            <a:off x="5224375" y="3796912"/>
            <a:ext cx="6246812" cy="2008576"/>
          </a:xfrm>
        </p:spPr>
        <p:txBody>
          <a:bodyPr anchor="t"/>
          <a:lstStyle>
            <a:lvl1pPr marL="0" indent="0" algn="l">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Type </a:t>
            </a:r>
            <a:r>
              <a:rPr lang="nl-NL" noProof="0" dirty="0" err="1"/>
              <a:t>your</a:t>
            </a:r>
            <a:r>
              <a:rPr lang="nl-NL" noProof="0" dirty="0"/>
              <a:t> intro </a:t>
            </a:r>
            <a:r>
              <a:rPr lang="nl-NL" noProof="0" dirty="0" err="1"/>
              <a:t>text</a:t>
            </a:r>
            <a:r>
              <a:rPr lang="nl-NL" noProof="0" dirty="0"/>
              <a:t> here</a:t>
            </a:r>
          </a:p>
        </p:txBody>
      </p:sp>
      <p:sp>
        <p:nvSpPr>
          <p:cNvPr id="8" name="Tijdelijke aanduiding voor tekst 7">
            <a:extLst>
              <a:ext uri="{FF2B5EF4-FFF2-40B4-BE49-F238E27FC236}">
                <a16:creationId xmlns:a16="http://schemas.microsoft.com/office/drawing/2014/main" id="{8D497951-91A4-6F78-95D7-83AF473F0690}"/>
              </a:ext>
            </a:extLst>
          </p:cNvPr>
          <p:cNvSpPr>
            <a:spLocks noGrp="1"/>
          </p:cNvSpPr>
          <p:nvPr>
            <p:ph type="body" sz="quarter" idx="10" hasCustomPrompt="1"/>
          </p:nvPr>
        </p:nvSpPr>
        <p:spPr>
          <a:xfrm>
            <a:off x="5224463" y="2461315"/>
            <a:ext cx="6246812" cy="1119195"/>
          </a:xfrm>
        </p:spPr>
        <p:txBody>
          <a:bodyPr anchor="b"/>
          <a:lstStyle>
            <a:lvl1pPr marL="0" indent="0">
              <a:lnSpc>
                <a:spcPct val="80000"/>
              </a:lnSpc>
              <a:spcBef>
                <a:spcPts val="0"/>
              </a:spcBef>
              <a:spcAft>
                <a:spcPts val="0"/>
              </a:spcAft>
              <a:buFontTx/>
              <a:buNone/>
              <a:defRPr sz="6000" b="1" i="0">
                <a:solidFill>
                  <a:schemeClr val="bg1"/>
                </a:solidFill>
                <a:latin typeface="PP Object Sans Heavy" pitchFamily="2" charset="77"/>
              </a:defRPr>
            </a:lvl1pPr>
          </a:lstStyle>
          <a:p>
            <a:pPr lvl="0"/>
            <a:r>
              <a:rPr lang="nl-NL" dirty="0" err="1"/>
              <a:t>Place</a:t>
            </a:r>
            <a:r>
              <a:rPr lang="nl-NL" dirty="0"/>
              <a:t> a </a:t>
            </a:r>
            <a:r>
              <a:rPr lang="nl-NL" dirty="0" err="1"/>
              <a:t>title</a:t>
            </a:r>
            <a:r>
              <a:rPr lang="nl-NL" dirty="0"/>
              <a:t> here</a:t>
            </a:r>
          </a:p>
        </p:txBody>
      </p:sp>
      <p:sp>
        <p:nvSpPr>
          <p:cNvPr id="3" name="Tijdelijke aanduiding voor datum 2">
            <a:extLst>
              <a:ext uri="{FF2B5EF4-FFF2-40B4-BE49-F238E27FC236}">
                <a16:creationId xmlns:a16="http://schemas.microsoft.com/office/drawing/2014/main" id="{E4916E59-B176-64A9-81D3-B727DDABC76D}"/>
              </a:ext>
            </a:extLst>
          </p:cNvPr>
          <p:cNvSpPr>
            <a:spLocks noGrp="1"/>
          </p:cNvSpPr>
          <p:nvPr>
            <p:ph type="dt" sz="half" idx="11"/>
          </p:nvPr>
        </p:nvSpPr>
        <p:spPr/>
        <p:txBody>
          <a:bodyPr/>
          <a:lstStyle>
            <a:lvl1pPr>
              <a:defRPr>
                <a:solidFill>
                  <a:schemeClr val="bg1"/>
                </a:solidFill>
              </a:defRPr>
            </a:lvl1pPr>
          </a:lstStyle>
          <a:p>
            <a:fld id="{632A7ED9-902C-4C72-892E-0761AF033775}" type="datetime1">
              <a:rPr lang="nl-NL" smtClean="0"/>
              <a:pPr/>
              <a:t>3-7-2024</a:t>
            </a:fld>
            <a:endParaRPr lang="nl-NL" dirty="0"/>
          </a:p>
        </p:txBody>
      </p:sp>
      <p:sp>
        <p:nvSpPr>
          <p:cNvPr id="5" name="Tijdelijke aanduiding voor voettekst 4">
            <a:extLst>
              <a:ext uri="{FF2B5EF4-FFF2-40B4-BE49-F238E27FC236}">
                <a16:creationId xmlns:a16="http://schemas.microsoft.com/office/drawing/2014/main" id="{C1B10C7A-F802-CF96-5303-C274298F1CC3}"/>
              </a:ext>
            </a:extLst>
          </p:cNvPr>
          <p:cNvSpPr>
            <a:spLocks noGrp="1"/>
          </p:cNvSpPr>
          <p:nvPr>
            <p:ph type="ftr" sz="quarter" idx="12"/>
          </p:nvPr>
        </p:nvSpPr>
        <p:spPr/>
        <p:txBody>
          <a:bodyPr/>
          <a:lstStyle>
            <a:lvl1pPr>
              <a:defRPr>
                <a:solidFill>
                  <a:schemeClr val="bg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CAF778C9-CAE8-7918-016E-EB9E476D72ED}"/>
              </a:ext>
            </a:extLst>
          </p:cNvPr>
          <p:cNvSpPr>
            <a:spLocks noGrp="1"/>
          </p:cNvSpPr>
          <p:nvPr>
            <p:ph type="sldNum" sz="quarter" idx="13"/>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7" name="Tijdelijke aanduiding voor tekst 8">
            <a:extLst>
              <a:ext uri="{FF2B5EF4-FFF2-40B4-BE49-F238E27FC236}">
                <a16:creationId xmlns:a16="http://schemas.microsoft.com/office/drawing/2014/main" id="{A30005D6-AD1B-7DAF-3F6A-1E562F24184F}"/>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Tree>
    <p:extLst>
      <p:ext uri="{BB962C8B-B14F-4D97-AF65-F5344CB8AC3E}">
        <p14:creationId xmlns:p14="http://schemas.microsoft.com/office/powerpoint/2010/main" val="5083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23" presetClass="entr" presetSubtype="16" fill="hold" grpId="0" nodeType="withEffect">
                                  <p:stCondLst>
                                    <p:cond delay="1750"/>
                                  </p:stCondLst>
                                  <p:childTnLst>
                                    <p:set>
                                      <p:cBhvr>
                                        <p:cTn id="114" dur="1" fill="hold">
                                          <p:stCondLst>
                                            <p:cond delay="0"/>
                                          </p:stCondLst>
                                        </p:cTn>
                                        <p:tgtEl>
                                          <p:spTgt spid="133"/>
                                        </p:tgtEl>
                                        <p:attrNameLst>
                                          <p:attrName>style.visibility</p:attrName>
                                        </p:attrNameLst>
                                      </p:cBhvr>
                                      <p:to>
                                        <p:strVal val="visible"/>
                                      </p:to>
                                    </p:set>
                                    <p:anim calcmode="lin" valueType="num">
                                      <p:cBhvr>
                                        <p:cTn id="115" dur="500" fill="hold"/>
                                        <p:tgtEl>
                                          <p:spTgt spid="133"/>
                                        </p:tgtEl>
                                        <p:attrNameLst>
                                          <p:attrName>ppt_w</p:attrName>
                                        </p:attrNameLst>
                                      </p:cBhvr>
                                      <p:tavLst>
                                        <p:tav tm="0">
                                          <p:val>
                                            <p:fltVal val="0"/>
                                          </p:val>
                                        </p:tav>
                                        <p:tav tm="100000">
                                          <p:val>
                                            <p:strVal val="#ppt_w"/>
                                          </p:val>
                                        </p:tav>
                                      </p:tavLst>
                                    </p:anim>
                                    <p:anim calcmode="lin" valueType="num">
                                      <p:cBhvr>
                                        <p:cTn id="116" dur="500" fill="hold"/>
                                        <p:tgtEl>
                                          <p:spTgt spid="133"/>
                                        </p:tgtEl>
                                        <p:attrNameLst>
                                          <p:attrName>ppt_h</p:attrName>
                                        </p:attrNameLst>
                                      </p:cBhvr>
                                      <p:tavLst>
                                        <p:tav tm="0">
                                          <p:val>
                                            <p:fltVal val="0"/>
                                          </p:val>
                                        </p:tav>
                                        <p:tav tm="100000">
                                          <p:val>
                                            <p:strVal val="#ppt_h"/>
                                          </p:val>
                                        </p:tav>
                                      </p:tavLst>
                                    </p:anim>
                                  </p:childTnLst>
                                </p:cTn>
                              </p:par>
                              <p:par>
                                <p:cTn id="117" presetID="6" presetClass="emph" presetSubtype="0" autoRev="1" fill="hold" grpId="1" nodeType="withEffect">
                                  <p:stCondLst>
                                    <p:cond delay="2250"/>
                                  </p:stCondLst>
                                  <p:childTnLst>
                                    <p:animScale>
                                      <p:cBhvr>
                                        <p:cTn id="118" dur="100" fill="hold"/>
                                        <p:tgtEl>
                                          <p:spTgt spid="133"/>
                                        </p:tgtEl>
                                      </p:cBhvr>
                                      <p:by x="130000" y="130000"/>
                                    </p:animScale>
                                  </p:childTnLst>
                                </p:cTn>
                              </p:par>
                              <p:par>
                                <p:cTn id="119" presetID="23" presetClass="entr" presetSubtype="16" fill="hold" grpId="0" nodeType="withEffect">
                                  <p:stCondLst>
                                    <p:cond delay="1250"/>
                                  </p:stCondLst>
                                  <p:childTnLst>
                                    <p:set>
                                      <p:cBhvr>
                                        <p:cTn id="120" dur="1" fill="hold">
                                          <p:stCondLst>
                                            <p:cond delay="0"/>
                                          </p:stCondLst>
                                        </p:cTn>
                                        <p:tgtEl>
                                          <p:spTgt spid="185"/>
                                        </p:tgtEl>
                                        <p:attrNameLst>
                                          <p:attrName>style.visibility</p:attrName>
                                        </p:attrNameLst>
                                      </p:cBhvr>
                                      <p:to>
                                        <p:strVal val="visible"/>
                                      </p:to>
                                    </p:set>
                                    <p:anim calcmode="lin" valueType="num">
                                      <p:cBhvr>
                                        <p:cTn id="121" dur="500" fill="hold"/>
                                        <p:tgtEl>
                                          <p:spTgt spid="185"/>
                                        </p:tgtEl>
                                        <p:attrNameLst>
                                          <p:attrName>ppt_w</p:attrName>
                                        </p:attrNameLst>
                                      </p:cBhvr>
                                      <p:tavLst>
                                        <p:tav tm="0">
                                          <p:val>
                                            <p:fltVal val="0"/>
                                          </p:val>
                                        </p:tav>
                                        <p:tav tm="100000">
                                          <p:val>
                                            <p:strVal val="#ppt_w"/>
                                          </p:val>
                                        </p:tav>
                                      </p:tavLst>
                                    </p:anim>
                                    <p:anim calcmode="lin" valueType="num">
                                      <p:cBhvr>
                                        <p:cTn id="122" dur="500" fill="hold"/>
                                        <p:tgtEl>
                                          <p:spTgt spid="185"/>
                                        </p:tgtEl>
                                        <p:attrNameLst>
                                          <p:attrName>ppt_h</p:attrName>
                                        </p:attrNameLst>
                                      </p:cBhvr>
                                      <p:tavLst>
                                        <p:tav tm="0">
                                          <p:val>
                                            <p:fltVal val="0"/>
                                          </p:val>
                                        </p:tav>
                                        <p:tav tm="100000">
                                          <p:val>
                                            <p:strVal val="#ppt_h"/>
                                          </p:val>
                                        </p:tav>
                                      </p:tavLst>
                                    </p:anim>
                                  </p:childTnLst>
                                </p:cTn>
                              </p:par>
                              <p:par>
                                <p:cTn id="123" presetID="6" presetClass="emph" presetSubtype="0" autoRev="1" fill="hold" grpId="1" nodeType="withEffect">
                                  <p:stCondLst>
                                    <p:cond delay="1750"/>
                                  </p:stCondLst>
                                  <p:childTnLst>
                                    <p:animScale>
                                      <p:cBhvr>
                                        <p:cTn id="124" dur="100" fill="hold"/>
                                        <p:tgtEl>
                                          <p:spTgt spid="185"/>
                                        </p:tgtEl>
                                      </p:cBhvr>
                                      <p:by x="130000" y="130000"/>
                                    </p:animScale>
                                  </p:childTnLst>
                                </p:cTn>
                              </p:par>
                              <p:par>
                                <p:cTn id="125" presetID="23" presetClass="entr" presetSubtype="16" fill="hold" grpId="0" nodeType="withEffect">
                                  <p:stCondLst>
                                    <p:cond delay="500"/>
                                  </p:stCondLst>
                                  <p:childTnLst>
                                    <p:set>
                                      <p:cBhvr>
                                        <p:cTn id="126" dur="1" fill="hold">
                                          <p:stCondLst>
                                            <p:cond delay="0"/>
                                          </p:stCondLst>
                                        </p:cTn>
                                        <p:tgtEl>
                                          <p:spTgt spid="149"/>
                                        </p:tgtEl>
                                        <p:attrNameLst>
                                          <p:attrName>style.visibility</p:attrName>
                                        </p:attrNameLst>
                                      </p:cBhvr>
                                      <p:to>
                                        <p:strVal val="visible"/>
                                      </p:to>
                                    </p:set>
                                    <p:anim calcmode="lin" valueType="num">
                                      <p:cBhvr>
                                        <p:cTn id="127" dur="500" fill="hold"/>
                                        <p:tgtEl>
                                          <p:spTgt spid="149"/>
                                        </p:tgtEl>
                                        <p:attrNameLst>
                                          <p:attrName>ppt_w</p:attrName>
                                        </p:attrNameLst>
                                      </p:cBhvr>
                                      <p:tavLst>
                                        <p:tav tm="0">
                                          <p:val>
                                            <p:fltVal val="0"/>
                                          </p:val>
                                        </p:tav>
                                        <p:tav tm="100000">
                                          <p:val>
                                            <p:strVal val="#ppt_w"/>
                                          </p:val>
                                        </p:tav>
                                      </p:tavLst>
                                    </p:anim>
                                    <p:anim calcmode="lin" valueType="num">
                                      <p:cBhvr>
                                        <p:cTn id="128" dur="500" fill="hold"/>
                                        <p:tgtEl>
                                          <p:spTgt spid="149"/>
                                        </p:tgtEl>
                                        <p:attrNameLst>
                                          <p:attrName>ppt_h</p:attrName>
                                        </p:attrNameLst>
                                      </p:cBhvr>
                                      <p:tavLst>
                                        <p:tav tm="0">
                                          <p:val>
                                            <p:fltVal val="0"/>
                                          </p:val>
                                        </p:tav>
                                        <p:tav tm="100000">
                                          <p:val>
                                            <p:strVal val="#ppt_h"/>
                                          </p:val>
                                        </p:tav>
                                      </p:tavLst>
                                    </p:anim>
                                  </p:childTnLst>
                                </p:cTn>
                              </p:par>
                              <p:par>
                                <p:cTn id="129" presetID="6" presetClass="emph" presetSubtype="0" autoRev="1" fill="hold" grpId="1" nodeType="withEffect">
                                  <p:stCondLst>
                                    <p:cond delay="1000"/>
                                  </p:stCondLst>
                                  <p:childTnLst>
                                    <p:animScale>
                                      <p:cBhvr>
                                        <p:cTn id="130" dur="100" fill="hold"/>
                                        <p:tgtEl>
                                          <p:spTgt spid="149"/>
                                        </p:tgtEl>
                                      </p:cBhvr>
                                      <p:by x="130000" y="130000"/>
                                    </p:animScale>
                                  </p:childTnLst>
                                </p:cTn>
                              </p:par>
                              <p:par>
                                <p:cTn id="131" presetID="23" presetClass="entr" presetSubtype="16" fill="hold" grpId="0" nodeType="withEffect">
                                  <p:stCondLst>
                                    <p:cond delay="1250"/>
                                  </p:stCondLst>
                                  <p:childTnLst>
                                    <p:set>
                                      <p:cBhvr>
                                        <p:cTn id="132" dur="1" fill="hold">
                                          <p:stCondLst>
                                            <p:cond delay="0"/>
                                          </p:stCondLst>
                                        </p:cTn>
                                        <p:tgtEl>
                                          <p:spTgt spid="45"/>
                                        </p:tgtEl>
                                        <p:attrNameLst>
                                          <p:attrName>style.visibility</p:attrName>
                                        </p:attrNameLst>
                                      </p:cBhvr>
                                      <p:to>
                                        <p:strVal val="visible"/>
                                      </p:to>
                                    </p:set>
                                    <p:anim calcmode="lin" valueType="num">
                                      <p:cBhvr>
                                        <p:cTn id="133" dur="500" fill="hold"/>
                                        <p:tgtEl>
                                          <p:spTgt spid="45"/>
                                        </p:tgtEl>
                                        <p:attrNameLst>
                                          <p:attrName>ppt_w</p:attrName>
                                        </p:attrNameLst>
                                      </p:cBhvr>
                                      <p:tavLst>
                                        <p:tav tm="0">
                                          <p:val>
                                            <p:fltVal val="0"/>
                                          </p:val>
                                        </p:tav>
                                        <p:tav tm="100000">
                                          <p:val>
                                            <p:strVal val="#ppt_w"/>
                                          </p:val>
                                        </p:tav>
                                      </p:tavLst>
                                    </p:anim>
                                    <p:anim calcmode="lin" valueType="num">
                                      <p:cBhvr>
                                        <p:cTn id="134" dur="500" fill="hold"/>
                                        <p:tgtEl>
                                          <p:spTgt spid="45"/>
                                        </p:tgtEl>
                                        <p:attrNameLst>
                                          <p:attrName>ppt_h</p:attrName>
                                        </p:attrNameLst>
                                      </p:cBhvr>
                                      <p:tavLst>
                                        <p:tav tm="0">
                                          <p:val>
                                            <p:fltVal val="0"/>
                                          </p:val>
                                        </p:tav>
                                        <p:tav tm="100000">
                                          <p:val>
                                            <p:strVal val="#ppt_h"/>
                                          </p:val>
                                        </p:tav>
                                      </p:tavLst>
                                    </p:anim>
                                  </p:childTnLst>
                                </p:cTn>
                              </p:par>
                              <p:par>
                                <p:cTn id="135" presetID="6" presetClass="emph" presetSubtype="0" autoRev="1" fill="hold" grpId="1" nodeType="withEffect">
                                  <p:stCondLst>
                                    <p:cond delay="1750"/>
                                  </p:stCondLst>
                                  <p:childTnLst>
                                    <p:animScale>
                                      <p:cBhvr>
                                        <p:cTn id="136" dur="100" fill="hold"/>
                                        <p:tgtEl>
                                          <p:spTgt spid="45"/>
                                        </p:tgtEl>
                                      </p:cBhvr>
                                      <p:by x="130000" y="130000"/>
                                    </p:animScale>
                                  </p:childTnLst>
                                </p:cTn>
                              </p:par>
                              <p:par>
                                <p:cTn id="137" presetID="22" presetClass="entr" presetSubtype="4" fill="hold" grpId="0" nodeType="withEffect">
                                  <p:stCondLst>
                                    <p:cond delay="1500"/>
                                  </p:stCondLst>
                                  <p:childTnLst>
                                    <p:set>
                                      <p:cBhvr>
                                        <p:cTn id="138" dur="1" fill="hold">
                                          <p:stCondLst>
                                            <p:cond delay="0"/>
                                          </p:stCondLst>
                                        </p:cTn>
                                        <p:tgtEl>
                                          <p:spTgt spid="10"/>
                                        </p:tgtEl>
                                        <p:attrNameLst>
                                          <p:attrName>style.visibility</p:attrName>
                                        </p:attrNameLst>
                                      </p:cBhvr>
                                      <p:to>
                                        <p:strVal val="visible"/>
                                      </p:to>
                                    </p:set>
                                    <p:animEffect transition="in" filter="wipe(down)">
                                      <p:cBhvr>
                                        <p:cTn id="139" dur="1000"/>
                                        <p:tgtEl>
                                          <p:spTgt spid="10"/>
                                        </p:tgtEl>
                                      </p:cBhvr>
                                    </p:animEffect>
                                  </p:childTnLst>
                                </p:cTn>
                              </p:par>
                              <p:par>
                                <p:cTn id="140" presetID="22" presetClass="entr" presetSubtype="1" fill="hold" grpId="0" nodeType="withEffect">
                                  <p:stCondLst>
                                    <p:cond delay="2250"/>
                                  </p:stCondLst>
                                  <p:childTnLst>
                                    <p:set>
                                      <p:cBhvr>
                                        <p:cTn id="141" dur="1" fill="hold">
                                          <p:stCondLst>
                                            <p:cond delay="0"/>
                                          </p:stCondLst>
                                        </p:cTn>
                                        <p:tgtEl>
                                          <p:spTgt spid="93"/>
                                        </p:tgtEl>
                                        <p:attrNameLst>
                                          <p:attrName>style.visibility</p:attrName>
                                        </p:attrNameLst>
                                      </p:cBhvr>
                                      <p:to>
                                        <p:strVal val="visible"/>
                                      </p:to>
                                    </p:set>
                                    <p:animEffect transition="in" filter="wipe(up)">
                                      <p:cBhvr>
                                        <p:cTn id="142" dur="1000"/>
                                        <p:tgtEl>
                                          <p:spTgt spid="93"/>
                                        </p:tgtEl>
                                      </p:cBhvr>
                                    </p:animEffect>
                                  </p:childTnLst>
                                </p:cTn>
                              </p:par>
                              <p:par>
                                <p:cTn id="143" presetID="22" presetClass="entr" presetSubtype="8" fill="hold" grpId="0" nodeType="withEffect">
                                  <p:stCondLst>
                                    <p:cond delay="1750"/>
                                  </p:stCondLst>
                                  <p:childTnLst>
                                    <p:set>
                                      <p:cBhvr>
                                        <p:cTn id="144" dur="1" fill="hold">
                                          <p:stCondLst>
                                            <p:cond delay="0"/>
                                          </p:stCondLst>
                                        </p:cTn>
                                        <p:tgtEl>
                                          <p:spTgt spid="101"/>
                                        </p:tgtEl>
                                        <p:attrNameLst>
                                          <p:attrName>style.visibility</p:attrName>
                                        </p:attrNameLst>
                                      </p:cBhvr>
                                      <p:to>
                                        <p:strVal val="visible"/>
                                      </p:to>
                                    </p:set>
                                    <p:animEffect transition="in" filter="wipe(left)">
                                      <p:cBhvr>
                                        <p:cTn id="145" dur="500"/>
                                        <p:tgtEl>
                                          <p:spTgt spid="101"/>
                                        </p:tgtEl>
                                      </p:cBhvr>
                                    </p:animEffect>
                                  </p:childTnLst>
                                </p:cTn>
                              </p:par>
                              <p:par>
                                <p:cTn id="146" presetID="22" presetClass="entr" presetSubtype="1" fill="hold" grpId="0" nodeType="withEffect">
                                  <p:stCondLst>
                                    <p:cond delay="2500"/>
                                  </p:stCondLst>
                                  <p:childTnLst>
                                    <p:set>
                                      <p:cBhvr>
                                        <p:cTn id="147" dur="1" fill="hold">
                                          <p:stCondLst>
                                            <p:cond delay="0"/>
                                          </p:stCondLst>
                                        </p:cTn>
                                        <p:tgtEl>
                                          <p:spTgt spid="11"/>
                                        </p:tgtEl>
                                        <p:attrNameLst>
                                          <p:attrName>style.visibility</p:attrName>
                                        </p:attrNameLst>
                                      </p:cBhvr>
                                      <p:to>
                                        <p:strVal val="visible"/>
                                      </p:to>
                                    </p:set>
                                    <p:animEffect transition="in" filter="wipe(up)">
                                      <p:cBhvr>
                                        <p:cTn id="148" dur="1250"/>
                                        <p:tgtEl>
                                          <p:spTgt spid="11"/>
                                        </p:tgtEl>
                                      </p:cBhvr>
                                    </p:animEffect>
                                  </p:childTnLst>
                                </p:cTn>
                              </p:par>
                              <p:par>
                                <p:cTn id="149" presetID="22" presetClass="entr" presetSubtype="4" fill="hold" grpId="0" nodeType="withEffect">
                                  <p:stCondLst>
                                    <p:cond delay="750"/>
                                  </p:stCondLst>
                                  <p:childTnLst>
                                    <p:set>
                                      <p:cBhvr>
                                        <p:cTn id="150" dur="1" fill="hold">
                                          <p:stCondLst>
                                            <p:cond delay="0"/>
                                          </p:stCondLst>
                                        </p:cTn>
                                        <p:tgtEl>
                                          <p:spTgt spid="91"/>
                                        </p:tgtEl>
                                        <p:attrNameLst>
                                          <p:attrName>style.visibility</p:attrName>
                                        </p:attrNameLst>
                                      </p:cBhvr>
                                      <p:to>
                                        <p:strVal val="visible"/>
                                      </p:to>
                                    </p:set>
                                    <p:animEffect transition="in" filter="wipe(down)">
                                      <p:cBhvr>
                                        <p:cTn id="151" dur="500"/>
                                        <p:tgtEl>
                                          <p:spTgt spid="91"/>
                                        </p:tgtEl>
                                      </p:cBhvr>
                                    </p:animEffect>
                                  </p:childTnLst>
                                </p:cTn>
                              </p:par>
                              <p:par>
                                <p:cTn id="152" presetID="2" presetClass="entr" presetSubtype="2" decel="100000" fill="hold" grpId="0" nodeType="withEffect">
                                  <p:stCondLst>
                                    <p:cond delay="500"/>
                                  </p:stCondLst>
                                  <p:childTnLst>
                                    <p:set>
                                      <p:cBhvr>
                                        <p:cTn id="153" dur="1" fill="hold">
                                          <p:stCondLst>
                                            <p:cond delay="0"/>
                                          </p:stCondLst>
                                        </p:cTn>
                                        <p:tgtEl>
                                          <p:spTgt spid="8"/>
                                        </p:tgtEl>
                                        <p:attrNameLst>
                                          <p:attrName>style.visibility</p:attrName>
                                        </p:attrNameLst>
                                      </p:cBhvr>
                                      <p:to>
                                        <p:strVal val="visible"/>
                                      </p:to>
                                    </p:set>
                                    <p:anim calcmode="lin" valueType="num">
                                      <p:cBhvr additive="base">
                                        <p:cTn id="154" dur="1000" fill="hold"/>
                                        <p:tgtEl>
                                          <p:spTgt spid="8"/>
                                        </p:tgtEl>
                                        <p:attrNameLst>
                                          <p:attrName>ppt_x</p:attrName>
                                        </p:attrNameLst>
                                      </p:cBhvr>
                                      <p:tavLst>
                                        <p:tav tm="0">
                                          <p:val>
                                            <p:strVal val="1+#ppt_w/2"/>
                                          </p:val>
                                        </p:tav>
                                        <p:tav tm="100000">
                                          <p:val>
                                            <p:strVal val="#ppt_x"/>
                                          </p:val>
                                        </p:tav>
                                      </p:tavLst>
                                    </p:anim>
                                    <p:anim calcmode="lin" valueType="num">
                                      <p:cBhvr additive="base">
                                        <p:cTn id="155" dur="1000" fill="hold"/>
                                        <p:tgtEl>
                                          <p:spTgt spid="8"/>
                                        </p:tgtEl>
                                        <p:attrNameLst>
                                          <p:attrName>ppt_y</p:attrName>
                                        </p:attrNameLst>
                                      </p:cBhvr>
                                      <p:tavLst>
                                        <p:tav tm="0">
                                          <p:val>
                                            <p:strVal val="#ppt_y"/>
                                          </p:val>
                                        </p:tav>
                                        <p:tav tm="100000">
                                          <p:val>
                                            <p:strVal val="#ppt_y"/>
                                          </p:val>
                                        </p:tav>
                                      </p:tavLst>
                                    </p:anim>
                                  </p:childTnLst>
                                </p:cTn>
                              </p:par>
                              <p:par>
                                <p:cTn id="156" presetID="2" presetClass="entr" presetSubtype="2" decel="100000" fill="hold" grpId="0" nodeType="withEffect">
                                  <p:stCondLst>
                                    <p:cond delay="1250"/>
                                  </p:stCondLst>
                                  <p:childTnLst>
                                    <p:set>
                                      <p:cBhvr>
                                        <p:cTn id="157" dur="1" fill="hold">
                                          <p:stCondLst>
                                            <p:cond delay="0"/>
                                          </p:stCondLst>
                                        </p:cTn>
                                        <p:tgtEl>
                                          <p:spTgt spid="4">
                                            <p:txEl>
                                              <p:pRg st="0" end="0"/>
                                            </p:txEl>
                                          </p:spTgt>
                                        </p:tgtEl>
                                        <p:attrNameLst>
                                          <p:attrName>style.visibility</p:attrName>
                                        </p:attrNameLst>
                                      </p:cBhvr>
                                      <p:to>
                                        <p:strVal val="visible"/>
                                      </p:to>
                                    </p:set>
                                    <p:anim calcmode="lin" valueType="num">
                                      <p:cBhvr additive="base">
                                        <p:cTn id="158"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93" grpId="0" animBg="1"/>
      <p:bldP spid="93" grpId="1" animBg="1"/>
      <p:bldP spid="10" grpId="0" animBg="1"/>
      <p:bldP spid="10" grpId="1" animBg="1"/>
      <p:bldP spid="11" grpId="0" animBg="1"/>
      <p:bldP spid="11" grpId="1" animBg="1"/>
      <p:bldP spid="91" grpId="0" animBg="1"/>
      <p:bldP spid="91" grpId="1" animBg="1"/>
      <p:bldP spid="45" grpId="0" animBg="1"/>
      <p:bldP spid="45" grpId="1" animBg="1"/>
      <p:bldP spid="45" grpId="2" animBg="1"/>
      <p:bldP spid="45" grpId="3" animBg="1"/>
      <p:bldP spid="133" grpId="0" animBg="1"/>
      <p:bldP spid="133" grpId="1" animBg="1"/>
      <p:bldP spid="133" grpId="2" animBg="1"/>
      <p:bldP spid="133" grpId="3" animBg="1"/>
      <p:bldP spid="149" grpId="0" animBg="1"/>
      <p:bldP spid="149" grpId="1" animBg="1"/>
      <p:bldP spid="149" grpId="2" animBg="1"/>
      <p:bldP spid="149" grpId="3" animBg="1"/>
      <p:bldP spid="185" grpId="0" animBg="1"/>
      <p:bldP spid="185" grpId="1" animBg="1"/>
      <p:bldP spid="185" grpId="2" animBg="1"/>
      <p:bldP spid="185" grpId="3" animBg="1"/>
      <p:bldP spid="4" grpId="0" build="p">
        <p:tmplLst>
          <p:tmpl lvl="1">
            <p:tnLst>
              <p:par>
                <p:cTn presetID="2" presetClass="entr" presetSubtype="2" decel="10000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1+#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1+#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fety Chapterslide">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884"/>
            <a:ext cx="1825821" cy="222690"/>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err="1"/>
              <a:t>Savety</a:t>
            </a:r>
            <a:r>
              <a:rPr lang="nl-NL" dirty="0"/>
              <a:t> </a:t>
            </a:r>
            <a:r>
              <a:rPr lang="nl-NL" dirty="0" err="1"/>
              <a:t>Chapterslide</a:t>
            </a:r>
            <a:endParaRPr lang="nl-NL" dirty="0"/>
          </a:p>
        </p:txBody>
      </p:sp>
      <p:sp>
        <p:nvSpPr>
          <p:cNvPr id="4" name="Ondertitel 2">
            <a:extLst>
              <a:ext uri="{FF2B5EF4-FFF2-40B4-BE49-F238E27FC236}">
                <a16:creationId xmlns:a16="http://schemas.microsoft.com/office/drawing/2014/main" id="{3EADF1F4-5125-EF94-5EC9-23A2C4C97C89}"/>
              </a:ext>
            </a:extLst>
          </p:cNvPr>
          <p:cNvSpPr>
            <a:spLocks noGrp="1"/>
          </p:cNvSpPr>
          <p:nvPr>
            <p:ph type="subTitle" idx="1" hasCustomPrompt="1"/>
          </p:nvPr>
        </p:nvSpPr>
        <p:spPr>
          <a:xfrm>
            <a:off x="5224375" y="3796912"/>
            <a:ext cx="6246812" cy="2008576"/>
          </a:xfrm>
        </p:spPr>
        <p:txBody>
          <a:bodyPr anchor="t"/>
          <a:lstStyle>
            <a:lvl1pPr marL="0" indent="0" algn="l">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Type </a:t>
            </a:r>
            <a:r>
              <a:rPr lang="nl-NL" noProof="0" dirty="0" err="1"/>
              <a:t>your</a:t>
            </a:r>
            <a:r>
              <a:rPr lang="nl-NL" noProof="0" dirty="0"/>
              <a:t> intro </a:t>
            </a:r>
            <a:r>
              <a:rPr lang="nl-NL" noProof="0" dirty="0" err="1"/>
              <a:t>text</a:t>
            </a:r>
            <a:r>
              <a:rPr lang="nl-NL" noProof="0" dirty="0"/>
              <a:t> here</a:t>
            </a:r>
          </a:p>
        </p:txBody>
      </p:sp>
      <p:sp>
        <p:nvSpPr>
          <p:cNvPr id="8" name="Tijdelijke aanduiding voor tekst 7">
            <a:extLst>
              <a:ext uri="{FF2B5EF4-FFF2-40B4-BE49-F238E27FC236}">
                <a16:creationId xmlns:a16="http://schemas.microsoft.com/office/drawing/2014/main" id="{8D497951-91A4-6F78-95D7-83AF473F0690}"/>
              </a:ext>
            </a:extLst>
          </p:cNvPr>
          <p:cNvSpPr>
            <a:spLocks noGrp="1"/>
          </p:cNvSpPr>
          <p:nvPr>
            <p:ph type="body" sz="quarter" idx="10" hasCustomPrompt="1"/>
          </p:nvPr>
        </p:nvSpPr>
        <p:spPr>
          <a:xfrm>
            <a:off x="5224463" y="2461315"/>
            <a:ext cx="6246812" cy="1119195"/>
          </a:xfrm>
        </p:spPr>
        <p:txBody>
          <a:bodyPr anchor="b"/>
          <a:lstStyle>
            <a:lvl1pPr marL="0" indent="0">
              <a:lnSpc>
                <a:spcPct val="80000"/>
              </a:lnSpc>
              <a:spcBef>
                <a:spcPts val="0"/>
              </a:spcBef>
              <a:spcAft>
                <a:spcPts val="0"/>
              </a:spcAft>
              <a:buFontTx/>
              <a:buNone/>
              <a:defRPr sz="6000" b="1" i="0">
                <a:solidFill>
                  <a:schemeClr val="bg1"/>
                </a:solidFill>
                <a:latin typeface="PP Object Sans Heavy" pitchFamily="2" charset="77"/>
              </a:defRPr>
            </a:lvl1pPr>
          </a:lstStyle>
          <a:p>
            <a:pPr lvl="0"/>
            <a:r>
              <a:rPr lang="nl-NL" dirty="0" err="1"/>
              <a:t>Place</a:t>
            </a:r>
            <a:r>
              <a:rPr lang="nl-NL" dirty="0"/>
              <a:t> a </a:t>
            </a:r>
            <a:r>
              <a:rPr lang="nl-NL" dirty="0" err="1"/>
              <a:t>title</a:t>
            </a:r>
            <a:r>
              <a:rPr lang="nl-NL" dirty="0"/>
              <a:t> here</a:t>
            </a:r>
          </a:p>
        </p:txBody>
      </p:sp>
      <p:sp>
        <p:nvSpPr>
          <p:cNvPr id="3" name="Tijdelijke aanduiding voor datum 2">
            <a:extLst>
              <a:ext uri="{FF2B5EF4-FFF2-40B4-BE49-F238E27FC236}">
                <a16:creationId xmlns:a16="http://schemas.microsoft.com/office/drawing/2014/main" id="{E4916E59-B176-64A9-81D3-B727DDABC76D}"/>
              </a:ext>
            </a:extLst>
          </p:cNvPr>
          <p:cNvSpPr>
            <a:spLocks noGrp="1"/>
          </p:cNvSpPr>
          <p:nvPr>
            <p:ph type="dt" sz="half" idx="11"/>
          </p:nvPr>
        </p:nvSpPr>
        <p:spPr/>
        <p:txBody>
          <a:bodyPr/>
          <a:lstStyle>
            <a:lvl1pPr>
              <a:defRPr>
                <a:solidFill>
                  <a:schemeClr val="bg1"/>
                </a:solidFill>
              </a:defRPr>
            </a:lvl1pPr>
          </a:lstStyle>
          <a:p>
            <a:fld id="{632A7ED9-902C-4C72-892E-0761AF033775}" type="datetime1">
              <a:rPr lang="nl-NL" smtClean="0"/>
              <a:pPr/>
              <a:t>3-7-2024</a:t>
            </a:fld>
            <a:endParaRPr lang="nl-NL" dirty="0"/>
          </a:p>
        </p:txBody>
      </p:sp>
      <p:sp>
        <p:nvSpPr>
          <p:cNvPr id="6" name="Tijdelijke aanduiding voor dianummer 5">
            <a:extLst>
              <a:ext uri="{FF2B5EF4-FFF2-40B4-BE49-F238E27FC236}">
                <a16:creationId xmlns:a16="http://schemas.microsoft.com/office/drawing/2014/main" id="{CAF778C9-CAE8-7918-016E-EB9E476D72ED}"/>
              </a:ext>
            </a:extLst>
          </p:cNvPr>
          <p:cNvSpPr>
            <a:spLocks noGrp="1"/>
          </p:cNvSpPr>
          <p:nvPr>
            <p:ph type="sldNum" sz="quarter" idx="13"/>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5" name="Tijdelijke aanduiding voor voettekst 4">
            <a:extLst>
              <a:ext uri="{FF2B5EF4-FFF2-40B4-BE49-F238E27FC236}">
                <a16:creationId xmlns:a16="http://schemas.microsoft.com/office/drawing/2014/main" id="{C1B10C7A-F802-CF96-5303-C274298F1CC3}"/>
              </a:ext>
            </a:extLst>
          </p:cNvPr>
          <p:cNvSpPr>
            <a:spLocks noGrp="1"/>
          </p:cNvSpPr>
          <p:nvPr>
            <p:ph type="ftr" sz="quarter" idx="12"/>
          </p:nvPr>
        </p:nvSpPr>
        <p:spPr/>
        <p:txBody>
          <a:bodyPr/>
          <a:lstStyle>
            <a:lvl1pPr>
              <a:defRPr>
                <a:solidFill>
                  <a:schemeClr val="bg1"/>
                </a:solidFill>
              </a:defRPr>
            </a:lvl1pPr>
          </a:lstStyle>
          <a:p>
            <a:r>
              <a:rPr lang="nl-NL"/>
              <a:t>TNO Demo presentatie 2022</a:t>
            </a:r>
            <a:endParaRPr lang="nl-NL" dirty="0"/>
          </a:p>
        </p:txBody>
      </p:sp>
      <p:sp>
        <p:nvSpPr>
          <p:cNvPr id="7" name="Tijdelijke aanduiding voor tekst 8">
            <a:extLst>
              <a:ext uri="{FF2B5EF4-FFF2-40B4-BE49-F238E27FC236}">
                <a16:creationId xmlns:a16="http://schemas.microsoft.com/office/drawing/2014/main" id="{A30005D6-AD1B-7DAF-3F6A-1E562F24184F}"/>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99" name="Vrije vorm: vorm 198">
            <a:extLst>
              <a:ext uri="{FF2B5EF4-FFF2-40B4-BE49-F238E27FC236}">
                <a16:creationId xmlns:a16="http://schemas.microsoft.com/office/drawing/2014/main" id="{DA4DCB9A-3518-492E-491B-070B3C941B2C}"/>
              </a:ext>
            </a:extLst>
          </p:cNvPr>
          <p:cNvSpPr/>
          <p:nvPr userDrawn="1"/>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200" name="Vrije vorm: vorm 199">
            <a:extLst>
              <a:ext uri="{FF2B5EF4-FFF2-40B4-BE49-F238E27FC236}">
                <a16:creationId xmlns:a16="http://schemas.microsoft.com/office/drawing/2014/main" id="{66BD6044-F5A6-24F5-5873-8924457A6144}"/>
              </a:ext>
            </a:extLst>
          </p:cNvPr>
          <p:cNvSpPr/>
          <p:nvPr userDrawn="1"/>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sp>
        <p:nvSpPr>
          <p:cNvPr id="201" name="Vrije vorm: vorm 200">
            <a:extLst>
              <a:ext uri="{FF2B5EF4-FFF2-40B4-BE49-F238E27FC236}">
                <a16:creationId xmlns:a16="http://schemas.microsoft.com/office/drawing/2014/main" id="{9F6C90A3-0002-E481-44AC-60CB53D8F16A}"/>
              </a:ext>
            </a:extLst>
          </p:cNvPr>
          <p:cNvSpPr/>
          <p:nvPr userDrawn="1"/>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202" name="Vrije vorm: vorm 201">
            <a:extLst>
              <a:ext uri="{FF2B5EF4-FFF2-40B4-BE49-F238E27FC236}">
                <a16:creationId xmlns:a16="http://schemas.microsoft.com/office/drawing/2014/main" id="{044CD1CF-45C0-0BD0-9AF3-84B4A8898D81}"/>
              </a:ext>
            </a:extLst>
          </p:cNvPr>
          <p:cNvSpPr/>
          <p:nvPr userDrawn="1"/>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2EE532C-1DE4-AC72-55B4-ACDD05865D68}"/>
              </a:ext>
            </a:extLst>
          </p:cNvPr>
          <p:cNvSpPr/>
          <p:nvPr userDrawn="1"/>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205" name="Vrije vorm: vorm 204">
            <a:extLst>
              <a:ext uri="{FF2B5EF4-FFF2-40B4-BE49-F238E27FC236}">
                <a16:creationId xmlns:a16="http://schemas.microsoft.com/office/drawing/2014/main" id="{611B11BA-32A1-7E3E-C195-2D7D21E51873}"/>
              </a:ext>
            </a:extLst>
          </p:cNvPr>
          <p:cNvSpPr/>
          <p:nvPr userDrawn="1"/>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206" name="Vrije vorm: vorm 205">
            <a:extLst>
              <a:ext uri="{FF2B5EF4-FFF2-40B4-BE49-F238E27FC236}">
                <a16:creationId xmlns:a16="http://schemas.microsoft.com/office/drawing/2014/main" id="{CC9FBA80-620C-87DD-FB22-45C4C7C8B746}"/>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sp>
        <p:nvSpPr>
          <p:cNvPr id="207" name="Vrije vorm: vorm 206">
            <a:extLst>
              <a:ext uri="{FF2B5EF4-FFF2-40B4-BE49-F238E27FC236}">
                <a16:creationId xmlns:a16="http://schemas.microsoft.com/office/drawing/2014/main" id="{7037854E-75B4-C923-AC3F-58DA7DA9142C}"/>
              </a:ext>
            </a:extLst>
          </p:cNvPr>
          <p:cNvSpPr/>
          <p:nvPr userDrawn="1"/>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208" name="Vrije vorm: vorm 207">
            <a:extLst>
              <a:ext uri="{FF2B5EF4-FFF2-40B4-BE49-F238E27FC236}">
                <a16:creationId xmlns:a16="http://schemas.microsoft.com/office/drawing/2014/main" id="{4785A4BE-44E6-1F94-B79E-699A4977C032}"/>
              </a:ext>
            </a:extLst>
          </p:cNvPr>
          <p:cNvSpPr/>
          <p:nvPr userDrawn="1"/>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209" name="Vrije vorm: vorm 208">
            <a:extLst>
              <a:ext uri="{FF2B5EF4-FFF2-40B4-BE49-F238E27FC236}">
                <a16:creationId xmlns:a16="http://schemas.microsoft.com/office/drawing/2014/main" id="{983560CB-A6A2-C91C-AB0E-E404014FAE7C}"/>
              </a:ext>
            </a:extLst>
          </p:cNvPr>
          <p:cNvSpPr/>
          <p:nvPr userDrawn="1"/>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210" name="Groep 209">
            <a:extLst>
              <a:ext uri="{FF2B5EF4-FFF2-40B4-BE49-F238E27FC236}">
                <a16:creationId xmlns:a16="http://schemas.microsoft.com/office/drawing/2014/main" id="{0D0F7CDF-9114-8D48-F0A8-FDE7FADABFC2}"/>
              </a:ext>
            </a:extLst>
          </p:cNvPr>
          <p:cNvGrpSpPr>
            <a:grpSpLocks/>
          </p:cNvGrpSpPr>
          <p:nvPr userDrawn="1"/>
        </p:nvGrpSpPr>
        <p:grpSpPr>
          <a:xfrm>
            <a:off x="2955752" y="268654"/>
            <a:ext cx="151965" cy="151965"/>
            <a:chOff x="2955752" y="268654"/>
            <a:chExt cx="151965" cy="151965"/>
          </a:xfrm>
        </p:grpSpPr>
        <p:sp>
          <p:nvSpPr>
            <p:cNvPr id="211" name="Vrije vorm: vorm 210">
              <a:extLst>
                <a:ext uri="{FF2B5EF4-FFF2-40B4-BE49-F238E27FC236}">
                  <a16:creationId xmlns:a16="http://schemas.microsoft.com/office/drawing/2014/main" id="{6E8EADEF-7A00-5BBB-1AD1-E81E06402F4B}"/>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12" name="Vrije vorm: vorm 211">
              <a:extLst>
                <a:ext uri="{FF2B5EF4-FFF2-40B4-BE49-F238E27FC236}">
                  <a16:creationId xmlns:a16="http://schemas.microsoft.com/office/drawing/2014/main" id="{D3F0FB5F-F895-5B19-5524-7313F33E0FF3}"/>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213" name="Vrije vorm: vorm 212">
            <a:extLst>
              <a:ext uri="{FF2B5EF4-FFF2-40B4-BE49-F238E27FC236}">
                <a16:creationId xmlns:a16="http://schemas.microsoft.com/office/drawing/2014/main" id="{FC194535-045E-AABB-AB5A-034C0B9B6518}"/>
              </a:ext>
            </a:extLst>
          </p:cNvPr>
          <p:cNvSpPr/>
          <p:nvPr userDrawn="1"/>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214" name="Groep 213">
            <a:extLst>
              <a:ext uri="{FF2B5EF4-FFF2-40B4-BE49-F238E27FC236}">
                <a16:creationId xmlns:a16="http://schemas.microsoft.com/office/drawing/2014/main" id="{D946CC8A-AE2E-9310-CC78-563D3094A182}"/>
              </a:ext>
            </a:extLst>
          </p:cNvPr>
          <p:cNvGrpSpPr/>
          <p:nvPr userDrawn="1"/>
        </p:nvGrpSpPr>
        <p:grpSpPr>
          <a:xfrm>
            <a:off x="2195927" y="1028479"/>
            <a:ext cx="151965" cy="151965"/>
            <a:chOff x="2195927" y="1028479"/>
            <a:chExt cx="151965" cy="151965"/>
          </a:xfrm>
        </p:grpSpPr>
        <p:sp>
          <p:nvSpPr>
            <p:cNvPr id="215" name="Vrije vorm: vorm 214">
              <a:extLst>
                <a:ext uri="{FF2B5EF4-FFF2-40B4-BE49-F238E27FC236}">
                  <a16:creationId xmlns:a16="http://schemas.microsoft.com/office/drawing/2014/main" id="{2DBD8FA7-E56C-15BC-AE0F-DF045C1F4298}"/>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16" name="Vrije vorm: vorm 215">
              <a:extLst>
                <a:ext uri="{FF2B5EF4-FFF2-40B4-BE49-F238E27FC236}">
                  <a16:creationId xmlns:a16="http://schemas.microsoft.com/office/drawing/2014/main" id="{C752EA03-4916-8931-168E-AACF86F6B04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17" name="Groep 216">
            <a:extLst>
              <a:ext uri="{FF2B5EF4-FFF2-40B4-BE49-F238E27FC236}">
                <a16:creationId xmlns:a16="http://schemas.microsoft.com/office/drawing/2014/main" id="{7263BB18-03A0-98CC-826D-AFA17B9D0B3D}"/>
              </a:ext>
            </a:extLst>
          </p:cNvPr>
          <p:cNvGrpSpPr/>
          <p:nvPr userDrawn="1"/>
        </p:nvGrpSpPr>
        <p:grpSpPr>
          <a:xfrm>
            <a:off x="1436100" y="1788305"/>
            <a:ext cx="151965" cy="151965"/>
            <a:chOff x="1436100" y="1788305"/>
            <a:chExt cx="151965" cy="151965"/>
          </a:xfrm>
        </p:grpSpPr>
        <p:sp>
          <p:nvSpPr>
            <p:cNvPr id="218" name="Vrije vorm: vorm 217">
              <a:extLst>
                <a:ext uri="{FF2B5EF4-FFF2-40B4-BE49-F238E27FC236}">
                  <a16:creationId xmlns:a16="http://schemas.microsoft.com/office/drawing/2014/main" id="{841A6FB6-20C7-96B7-3CE8-49879D56999B}"/>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19" name="Vrije vorm: vorm 218">
              <a:extLst>
                <a:ext uri="{FF2B5EF4-FFF2-40B4-BE49-F238E27FC236}">
                  <a16:creationId xmlns:a16="http://schemas.microsoft.com/office/drawing/2014/main" id="{12758EA2-9E70-906C-2320-35C9010808BB}"/>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220" name="Vrije vorm: vorm 219">
            <a:extLst>
              <a:ext uri="{FF2B5EF4-FFF2-40B4-BE49-F238E27FC236}">
                <a16:creationId xmlns:a16="http://schemas.microsoft.com/office/drawing/2014/main" id="{9CC7C6EA-5DD0-6DC1-1BB4-466FABF9A76F}"/>
              </a:ext>
            </a:extLst>
          </p:cNvPr>
          <p:cNvSpPr/>
          <p:nvPr userDrawn="1"/>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221" name="Groep 220">
            <a:extLst>
              <a:ext uri="{FF2B5EF4-FFF2-40B4-BE49-F238E27FC236}">
                <a16:creationId xmlns:a16="http://schemas.microsoft.com/office/drawing/2014/main" id="{16BC04A4-DAFE-D786-2AFA-86202D66D994}"/>
              </a:ext>
            </a:extLst>
          </p:cNvPr>
          <p:cNvGrpSpPr/>
          <p:nvPr userDrawn="1"/>
        </p:nvGrpSpPr>
        <p:grpSpPr>
          <a:xfrm>
            <a:off x="676275" y="2548131"/>
            <a:ext cx="151965" cy="151965"/>
            <a:chOff x="676275" y="2548131"/>
            <a:chExt cx="151965" cy="151965"/>
          </a:xfrm>
        </p:grpSpPr>
        <p:sp>
          <p:nvSpPr>
            <p:cNvPr id="222" name="Vrije vorm: vorm 221">
              <a:extLst>
                <a:ext uri="{FF2B5EF4-FFF2-40B4-BE49-F238E27FC236}">
                  <a16:creationId xmlns:a16="http://schemas.microsoft.com/office/drawing/2014/main" id="{3D0A6719-61D6-B32C-5FCF-6A3E27D74F4E}"/>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23" name="Vrije vorm: vorm 222">
              <a:extLst>
                <a:ext uri="{FF2B5EF4-FFF2-40B4-BE49-F238E27FC236}">
                  <a16:creationId xmlns:a16="http://schemas.microsoft.com/office/drawing/2014/main" id="{DE1BFF66-9C83-96A0-572D-251DBB327EA2}"/>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24" name="Groep 223">
            <a:extLst>
              <a:ext uri="{FF2B5EF4-FFF2-40B4-BE49-F238E27FC236}">
                <a16:creationId xmlns:a16="http://schemas.microsoft.com/office/drawing/2014/main" id="{87730C74-2871-418A-D20D-09D07DBD91DC}"/>
              </a:ext>
            </a:extLst>
          </p:cNvPr>
          <p:cNvGrpSpPr/>
          <p:nvPr userDrawn="1"/>
        </p:nvGrpSpPr>
        <p:grpSpPr>
          <a:xfrm>
            <a:off x="2195927" y="2548131"/>
            <a:ext cx="151965" cy="151965"/>
            <a:chOff x="2195927" y="2548131"/>
            <a:chExt cx="151965" cy="151965"/>
          </a:xfrm>
        </p:grpSpPr>
        <p:sp>
          <p:nvSpPr>
            <p:cNvPr id="225" name="Vrije vorm: vorm 224">
              <a:extLst>
                <a:ext uri="{FF2B5EF4-FFF2-40B4-BE49-F238E27FC236}">
                  <a16:creationId xmlns:a16="http://schemas.microsoft.com/office/drawing/2014/main" id="{AC3D8660-C0A2-FE2F-940E-0CC4365FA72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26" name="Vrije vorm: vorm 225">
              <a:extLst>
                <a:ext uri="{FF2B5EF4-FFF2-40B4-BE49-F238E27FC236}">
                  <a16:creationId xmlns:a16="http://schemas.microsoft.com/office/drawing/2014/main" id="{40CEB99A-E329-CECB-15CF-1798F51416F0}"/>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27" name="Groep 226">
            <a:extLst>
              <a:ext uri="{FF2B5EF4-FFF2-40B4-BE49-F238E27FC236}">
                <a16:creationId xmlns:a16="http://schemas.microsoft.com/office/drawing/2014/main" id="{1D53EC91-CC50-6F77-E6FE-690856AFFA61}"/>
              </a:ext>
            </a:extLst>
          </p:cNvPr>
          <p:cNvGrpSpPr/>
          <p:nvPr userDrawn="1"/>
        </p:nvGrpSpPr>
        <p:grpSpPr>
          <a:xfrm>
            <a:off x="3715579" y="2548131"/>
            <a:ext cx="151965" cy="151965"/>
            <a:chOff x="3715579" y="2548131"/>
            <a:chExt cx="151965" cy="151965"/>
          </a:xfrm>
        </p:grpSpPr>
        <p:sp>
          <p:nvSpPr>
            <p:cNvPr id="228" name="Vrije vorm: vorm 227">
              <a:extLst>
                <a:ext uri="{FF2B5EF4-FFF2-40B4-BE49-F238E27FC236}">
                  <a16:creationId xmlns:a16="http://schemas.microsoft.com/office/drawing/2014/main" id="{9475C1FB-E327-23A6-B187-8C868DB6B925}"/>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29" name="Vrije vorm: vorm 228">
              <a:extLst>
                <a:ext uri="{FF2B5EF4-FFF2-40B4-BE49-F238E27FC236}">
                  <a16:creationId xmlns:a16="http://schemas.microsoft.com/office/drawing/2014/main" id="{1001F6E9-FAE0-D2CF-045B-F6110C58C96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30" name="Groep 229">
            <a:extLst>
              <a:ext uri="{FF2B5EF4-FFF2-40B4-BE49-F238E27FC236}">
                <a16:creationId xmlns:a16="http://schemas.microsoft.com/office/drawing/2014/main" id="{A5587FFF-1F42-1E57-68BF-541C5A5C9548}"/>
              </a:ext>
            </a:extLst>
          </p:cNvPr>
          <p:cNvGrpSpPr/>
          <p:nvPr userDrawn="1"/>
        </p:nvGrpSpPr>
        <p:grpSpPr>
          <a:xfrm>
            <a:off x="1436100" y="3307957"/>
            <a:ext cx="151965" cy="151965"/>
            <a:chOff x="1436100" y="3307957"/>
            <a:chExt cx="151965" cy="151965"/>
          </a:xfrm>
        </p:grpSpPr>
        <p:sp>
          <p:nvSpPr>
            <p:cNvPr id="231" name="Vrije vorm: vorm 230">
              <a:extLst>
                <a:ext uri="{FF2B5EF4-FFF2-40B4-BE49-F238E27FC236}">
                  <a16:creationId xmlns:a16="http://schemas.microsoft.com/office/drawing/2014/main" id="{A30B165C-F87A-A6BA-C359-1B6E591002CD}"/>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32" name="Vrije vorm: vorm 231">
              <a:extLst>
                <a:ext uri="{FF2B5EF4-FFF2-40B4-BE49-F238E27FC236}">
                  <a16:creationId xmlns:a16="http://schemas.microsoft.com/office/drawing/2014/main" id="{73B8003D-FC6F-F45E-AB60-E72AD96879F1}"/>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33" name="Groep 232">
            <a:extLst>
              <a:ext uri="{FF2B5EF4-FFF2-40B4-BE49-F238E27FC236}">
                <a16:creationId xmlns:a16="http://schemas.microsoft.com/office/drawing/2014/main" id="{35A96D20-1EB7-D29D-940E-3728C87E6B2C}"/>
              </a:ext>
            </a:extLst>
          </p:cNvPr>
          <p:cNvGrpSpPr/>
          <p:nvPr userDrawn="1"/>
        </p:nvGrpSpPr>
        <p:grpSpPr>
          <a:xfrm>
            <a:off x="2955752" y="3307957"/>
            <a:ext cx="151965" cy="151965"/>
            <a:chOff x="2955752" y="3307957"/>
            <a:chExt cx="151965" cy="151965"/>
          </a:xfrm>
        </p:grpSpPr>
        <p:sp>
          <p:nvSpPr>
            <p:cNvPr id="234" name="Vrije vorm: vorm 233">
              <a:extLst>
                <a:ext uri="{FF2B5EF4-FFF2-40B4-BE49-F238E27FC236}">
                  <a16:creationId xmlns:a16="http://schemas.microsoft.com/office/drawing/2014/main" id="{D1C67877-CF7C-7BE5-92A5-0FCC39401865}"/>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35" name="Vrije vorm: vorm 234">
              <a:extLst>
                <a:ext uri="{FF2B5EF4-FFF2-40B4-BE49-F238E27FC236}">
                  <a16:creationId xmlns:a16="http://schemas.microsoft.com/office/drawing/2014/main" id="{E615647E-2E04-E22E-9480-E3FFCA3DE83F}"/>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36" name="Groep 235">
            <a:extLst>
              <a:ext uri="{FF2B5EF4-FFF2-40B4-BE49-F238E27FC236}">
                <a16:creationId xmlns:a16="http://schemas.microsoft.com/office/drawing/2014/main" id="{43AC2850-6358-06DB-5A4E-8CA95ED8D44B}"/>
              </a:ext>
            </a:extLst>
          </p:cNvPr>
          <p:cNvGrpSpPr/>
          <p:nvPr userDrawn="1"/>
        </p:nvGrpSpPr>
        <p:grpSpPr>
          <a:xfrm>
            <a:off x="676275" y="4067783"/>
            <a:ext cx="151965" cy="151965"/>
            <a:chOff x="676275" y="4067783"/>
            <a:chExt cx="151965" cy="151965"/>
          </a:xfrm>
        </p:grpSpPr>
        <p:sp>
          <p:nvSpPr>
            <p:cNvPr id="237" name="Vrije vorm: vorm 236">
              <a:extLst>
                <a:ext uri="{FF2B5EF4-FFF2-40B4-BE49-F238E27FC236}">
                  <a16:creationId xmlns:a16="http://schemas.microsoft.com/office/drawing/2014/main" id="{EF6E9D9C-95A8-8F06-FC42-8FD73B8B8400}"/>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38" name="Vrije vorm: vorm 237">
              <a:extLst>
                <a:ext uri="{FF2B5EF4-FFF2-40B4-BE49-F238E27FC236}">
                  <a16:creationId xmlns:a16="http://schemas.microsoft.com/office/drawing/2014/main" id="{9EB2F41A-3303-3377-E70F-3585C3988CD9}"/>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39" name="Groep 238">
            <a:extLst>
              <a:ext uri="{FF2B5EF4-FFF2-40B4-BE49-F238E27FC236}">
                <a16:creationId xmlns:a16="http://schemas.microsoft.com/office/drawing/2014/main" id="{4A2CE9F4-8A22-9F08-4712-3361748070E5}"/>
              </a:ext>
            </a:extLst>
          </p:cNvPr>
          <p:cNvGrpSpPr/>
          <p:nvPr userDrawn="1"/>
        </p:nvGrpSpPr>
        <p:grpSpPr>
          <a:xfrm>
            <a:off x="2195927" y="4067783"/>
            <a:ext cx="151965" cy="151965"/>
            <a:chOff x="2195927" y="4067783"/>
            <a:chExt cx="151965" cy="151965"/>
          </a:xfrm>
        </p:grpSpPr>
        <p:sp>
          <p:nvSpPr>
            <p:cNvPr id="240" name="Vrije vorm: vorm 239">
              <a:extLst>
                <a:ext uri="{FF2B5EF4-FFF2-40B4-BE49-F238E27FC236}">
                  <a16:creationId xmlns:a16="http://schemas.microsoft.com/office/drawing/2014/main" id="{A6DA1A01-E585-B693-1E61-61D186B966D5}"/>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41" name="Vrije vorm: vorm 240">
              <a:extLst>
                <a:ext uri="{FF2B5EF4-FFF2-40B4-BE49-F238E27FC236}">
                  <a16:creationId xmlns:a16="http://schemas.microsoft.com/office/drawing/2014/main" id="{075649C3-3421-2EF1-5E58-81847D777E52}"/>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42" name="Groep 241">
            <a:extLst>
              <a:ext uri="{FF2B5EF4-FFF2-40B4-BE49-F238E27FC236}">
                <a16:creationId xmlns:a16="http://schemas.microsoft.com/office/drawing/2014/main" id="{1B1D7207-BCCF-390A-F5FF-181BB6F6FE55}"/>
              </a:ext>
            </a:extLst>
          </p:cNvPr>
          <p:cNvGrpSpPr/>
          <p:nvPr userDrawn="1"/>
        </p:nvGrpSpPr>
        <p:grpSpPr>
          <a:xfrm>
            <a:off x="3715579" y="4067783"/>
            <a:ext cx="151965" cy="151965"/>
            <a:chOff x="3715579" y="4067783"/>
            <a:chExt cx="151965" cy="151965"/>
          </a:xfrm>
        </p:grpSpPr>
        <p:sp>
          <p:nvSpPr>
            <p:cNvPr id="243" name="Vrije vorm: vorm 242">
              <a:extLst>
                <a:ext uri="{FF2B5EF4-FFF2-40B4-BE49-F238E27FC236}">
                  <a16:creationId xmlns:a16="http://schemas.microsoft.com/office/drawing/2014/main" id="{255A650A-C56C-1257-F16D-5289D41F4A0F}"/>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244" name="Vrije vorm: vorm 243">
              <a:extLst>
                <a:ext uri="{FF2B5EF4-FFF2-40B4-BE49-F238E27FC236}">
                  <a16:creationId xmlns:a16="http://schemas.microsoft.com/office/drawing/2014/main" id="{33EA9CC5-FE33-2352-7284-7E5E17D79442}"/>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245" name="Groep 244">
            <a:extLst>
              <a:ext uri="{FF2B5EF4-FFF2-40B4-BE49-F238E27FC236}">
                <a16:creationId xmlns:a16="http://schemas.microsoft.com/office/drawing/2014/main" id="{8407AE4D-695B-FF7A-E97B-356DEE176A7C}"/>
              </a:ext>
            </a:extLst>
          </p:cNvPr>
          <p:cNvGrpSpPr/>
          <p:nvPr userDrawn="1"/>
        </p:nvGrpSpPr>
        <p:grpSpPr>
          <a:xfrm>
            <a:off x="1436100" y="4827608"/>
            <a:ext cx="151965" cy="151965"/>
            <a:chOff x="1436100" y="4827608"/>
            <a:chExt cx="151965" cy="151965"/>
          </a:xfrm>
        </p:grpSpPr>
        <p:sp>
          <p:nvSpPr>
            <p:cNvPr id="246" name="Vrije vorm: vorm 245">
              <a:extLst>
                <a:ext uri="{FF2B5EF4-FFF2-40B4-BE49-F238E27FC236}">
                  <a16:creationId xmlns:a16="http://schemas.microsoft.com/office/drawing/2014/main" id="{D2FB85F5-8182-D126-D08E-E30A32AB9D88}"/>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47" name="Vrije vorm: vorm 246">
              <a:extLst>
                <a:ext uri="{FF2B5EF4-FFF2-40B4-BE49-F238E27FC236}">
                  <a16:creationId xmlns:a16="http://schemas.microsoft.com/office/drawing/2014/main" id="{D1BC35C7-5712-FF4C-AE16-8E07FE068D01}"/>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48" name="Groep 247">
            <a:extLst>
              <a:ext uri="{FF2B5EF4-FFF2-40B4-BE49-F238E27FC236}">
                <a16:creationId xmlns:a16="http://schemas.microsoft.com/office/drawing/2014/main" id="{088A0AD4-DAC3-B5F7-4B04-A47239E14F3E}"/>
              </a:ext>
            </a:extLst>
          </p:cNvPr>
          <p:cNvGrpSpPr/>
          <p:nvPr userDrawn="1"/>
        </p:nvGrpSpPr>
        <p:grpSpPr>
          <a:xfrm>
            <a:off x="2955752" y="4827608"/>
            <a:ext cx="151965" cy="151965"/>
            <a:chOff x="2955752" y="4827608"/>
            <a:chExt cx="151965" cy="151965"/>
          </a:xfrm>
        </p:grpSpPr>
        <p:sp>
          <p:nvSpPr>
            <p:cNvPr id="249" name="Vrije vorm: vorm 248">
              <a:extLst>
                <a:ext uri="{FF2B5EF4-FFF2-40B4-BE49-F238E27FC236}">
                  <a16:creationId xmlns:a16="http://schemas.microsoft.com/office/drawing/2014/main" id="{8FAE8DBC-1146-BD00-6C32-DA198CCD6824}"/>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50" name="Vrije vorm: vorm 249">
              <a:extLst>
                <a:ext uri="{FF2B5EF4-FFF2-40B4-BE49-F238E27FC236}">
                  <a16:creationId xmlns:a16="http://schemas.microsoft.com/office/drawing/2014/main" id="{953979E4-93EC-B395-E5E9-A177D3DF7E5A}"/>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251" name="Vrije vorm: vorm 250">
            <a:extLst>
              <a:ext uri="{FF2B5EF4-FFF2-40B4-BE49-F238E27FC236}">
                <a16:creationId xmlns:a16="http://schemas.microsoft.com/office/drawing/2014/main" id="{5C65ECA9-185E-21F6-7BD9-AD2582830234}"/>
              </a:ext>
            </a:extLst>
          </p:cNvPr>
          <p:cNvSpPr/>
          <p:nvPr userDrawn="1"/>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252" name="Groep 251">
            <a:extLst>
              <a:ext uri="{FF2B5EF4-FFF2-40B4-BE49-F238E27FC236}">
                <a16:creationId xmlns:a16="http://schemas.microsoft.com/office/drawing/2014/main" id="{D3DF2DE1-E6D7-099A-5B8A-0A72B41BDF80}"/>
              </a:ext>
            </a:extLst>
          </p:cNvPr>
          <p:cNvGrpSpPr/>
          <p:nvPr userDrawn="1"/>
        </p:nvGrpSpPr>
        <p:grpSpPr>
          <a:xfrm>
            <a:off x="2195927" y="5587435"/>
            <a:ext cx="151965" cy="151965"/>
            <a:chOff x="2195927" y="5587435"/>
            <a:chExt cx="151965" cy="151965"/>
          </a:xfrm>
        </p:grpSpPr>
        <p:sp>
          <p:nvSpPr>
            <p:cNvPr id="253" name="Vrije vorm: vorm 252">
              <a:extLst>
                <a:ext uri="{FF2B5EF4-FFF2-40B4-BE49-F238E27FC236}">
                  <a16:creationId xmlns:a16="http://schemas.microsoft.com/office/drawing/2014/main" id="{8D30D79D-0549-01E0-EFE6-0534AD5C0C89}"/>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54" name="Vrije vorm: vorm 253">
              <a:extLst>
                <a:ext uri="{FF2B5EF4-FFF2-40B4-BE49-F238E27FC236}">
                  <a16:creationId xmlns:a16="http://schemas.microsoft.com/office/drawing/2014/main" id="{D0AC0F57-CD54-6D04-F8D5-507B8A618A85}"/>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55" name="Groep 254">
            <a:extLst>
              <a:ext uri="{FF2B5EF4-FFF2-40B4-BE49-F238E27FC236}">
                <a16:creationId xmlns:a16="http://schemas.microsoft.com/office/drawing/2014/main" id="{B9411CD9-CABE-32AC-11BA-B331CB693530}"/>
              </a:ext>
            </a:extLst>
          </p:cNvPr>
          <p:cNvGrpSpPr/>
          <p:nvPr userDrawn="1"/>
        </p:nvGrpSpPr>
        <p:grpSpPr>
          <a:xfrm>
            <a:off x="3715579" y="5587435"/>
            <a:ext cx="151965" cy="151965"/>
            <a:chOff x="3715579" y="5587435"/>
            <a:chExt cx="151965" cy="151965"/>
          </a:xfrm>
        </p:grpSpPr>
        <p:sp>
          <p:nvSpPr>
            <p:cNvPr id="256" name="Vrije vorm: vorm 255">
              <a:extLst>
                <a:ext uri="{FF2B5EF4-FFF2-40B4-BE49-F238E27FC236}">
                  <a16:creationId xmlns:a16="http://schemas.microsoft.com/office/drawing/2014/main" id="{AE47F49C-AAE8-8E49-0F43-391711C4C92E}"/>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57" name="Vrije vorm: vorm 256">
              <a:extLst>
                <a:ext uri="{FF2B5EF4-FFF2-40B4-BE49-F238E27FC236}">
                  <a16:creationId xmlns:a16="http://schemas.microsoft.com/office/drawing/2014/main" id="{57FA3243-6BB5-EC2A-50B7-EC6B6FE2ADDE}"/>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258" name="Vrije vorm: vorm 257">
            <a:extLst>
              <a:ext uri="{FF2B5EF4-FFF2-40B4-BE49-F238E27FC236}">
                <a16:creationId xmlns:a16="http://schemas.microsoft.com/office/drawing/2014/main" id="{DA013B7F-13EA-F22C-EBAB-61E6110178F4}"/>
              </a:ext>
            </a:extLst>
          </p:cNvPr>
          <p:cNvSpPr/>
          <p:nvPr userDrawn="1"/>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259" name="Vrije vorm: vorm 258">
            <a:extLst>
              <a:ext uri="{FF2B5EF4-FFF2-40B4-BE49-F238E27FC236}">
                <a16:creationId xmlns:a16="http://schemas.microsoft.com/office/drawing/2014/main" id="{1F7B52AE-CC12-6DDF-9BF6-4D8CAA8160B3}"/>
              </a:ext>
            </a:extLst>
          </p:cNvPr>
          <p:cNvSpPr/>
          <p:nvPr userDrawn="1"/>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260" name="Vrije vorm: vorm 259">
            <a:extLst>
              <a:ext uri="{FF2B5EF4-FFF2-40B4-BE49-F238E27FC236}">
                <a16:creationId xmlns:a16="http://schemas.microsoft.com/office/drawing/2014/main" id="{2C2A7DEE-4600-AF5B-4450-AF6E11D320FD}"/>
              </a:ext>
            </a:extLst>
          </p:cNvPr>
          <p:cNvSpPr/>
          <p:nvPr userDrawn="1"/>
        </p:nvSpPr>
        <p:spPr>
          <a:xfrm>
            <a:off x="3715578"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Tree>
    <p:extLst>
      <p:ext uri="{BB962C8B-B14F-4D97-AF65-F5344CB8AC3E}">
        <p14:creationId xmlns:p14="http://schemas.microsoft.com/office/powerpoint/2010/main" val="37231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3" presetClass="entr" presetSubtype="16"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 calcmode="lin" valueType="num">
                                      <p:cBhvr>
                                        <p:cTn id="15" dur="500" fill="hold"/>
                                        <p:tgtEl>
                                          <p:spTgt spid="210"/>
                                        </p:tgtEl>
                                        <p:attrNameLst>
                                          <p:attrName>ppt_w</p:attrName>
                                        </p:attrNameLst>
                                      </p:cBhvr>
                                      <p:tavLst>
                                        <p:tav tm="0">
                                          <p:val>
                                            <p:fltVal val="0"/>
                                          </p:val>
                                        </p:tav>
                                        <p:tav tm="100000">
                                          <p:val>
                                            <p:strVal val="#ppt_w"/>
                                          </p:val>
                                        </p:tav>
                                      </p:tavLst>
                                    </p:anim>
                                    <p:anim calcmode="lin" valueType="num">
                                      <p:cBhvr>
                                        <p:cTn id="16" dur="500" fill="hold"/>
                                        <p:tgtEl>
                                          <p:spTgt spid="210"/>
                                        </p:tgtEl>
                                        <p:attrNameLst>
                                          <p:attrName>ppt_h</p:attrName>
                                        </p:attrNameLst>
                                      </p:cBhvr>
                                      <p:tavLst>
                                        <p:tav tm="0">
                                          <p:val>
                                            <p:fltVal val="0"/>
                                          </p:val>
                                        </p:tav>
                                        <p:tav tm="100000">
                                          <p:val>
                                            <p:strVal val="#ppt_h"/>
                                          </p:val>
                                        </p:tav>
                                      </p:tavLst>
                                    </p:anim>
                                  </p:childTnLst>
                                </p:cTn>
                              </p:par>
                              <p:par>
                                <p:cTn id="17" presetID="6" presetClass="emph" presetSubtype="0" autoRev="1" fill="hold" nodeType="withEffect">
                                  <p:stCondLst>
                                    <p:cond delay="500"/>
                                  </p:stCondLst>
                                  <p:childTnLst>
                                    <p:animScale>
                                      <p:cBhvr>
                                        <p:cTn id="18" dur="100" fill="hold"/>
                                        <p:tgtEl>
                                          <p:spTgt spid="210"/>
                                        </p:tgtEl>
                                      </p:cBhvr>
                                      <p:by x="130000" y="130000"/>
                                    </p:animScale>
                                  </p:childTnLst>
                                </p:cTn>
                              </p:par>
                              <p:par>
                                <p:cTn id="19" presetID="23" presetClass="entr" presetSubtype="16" fill="hold" nodeType="withEffect">
                                  <p:stCondLst>
                                    <p:cond delay="1000"/>
                                  </p:stCondLst>
                                  <p:childTnLst>
                                    <p:set>
                                      <p:cBhvr>
                                        <p:cTn id="20" dur="1" fill="hold">
                                          <p:stCondLst>
                                            <p:cond delay="0"/>
                                          </p:stCondLst>
                                        </p:cTn>
                                        <p:tgtEl>
                                          <p:spTgt spid="214"/>
                                        </p:tgtEl>
                                        <p:attrNameLst>
                                          <p:attrName>style.visibility</p:attrName>
                                        </p:attrNameLst>
                                      </p:cBhvr>
                                      <p:to>
                                        <p:strVal val="visible"/>
                                      </p:to>
                                    </p:set>
                                    <p:anim calcmode="lin" valueType="num">
                                      <p:cBhvr>
                                        <p:cTn id="21" dur="500" fill="hold"/>
                                        <p:tgtEl>
                                          <p:spTgt spid="214"/>
                                        </p:tgtEl>
                                        <p:attrNameLst>
                                          <p:attrName>ppt_w</p:attrName>
                                        </p:attrNameLst>
                                      </p:cBhvr>
                                      <p:tavLst>
                                        <p:tav tm="0">
                                          <p:val>
                                            <p:fltVal val="0"/>
                                          </p:val>
                                        </p:tav>
                                        <p:tav tm="100000">
                                          <p:val>
                                            <p:strVal val="#ppt_w"/>
                                          </p:val>
                                        </p:tav>
                                      </p:tavLst>
                                    </p:anim>
                                    <p:anim calcmode="lin" valueType="num">
                                      <p:cBhvr>
                                        <p:cTn id="22" dur="500" fill="hold"/>
                                        <p:tgtEl>
                                          <p:spTgt spid="214"/>
                                        </p:tgtEl>
                                        <p:attrNameLst>
                                          <p:attrName>ppt_h</p:attrName>
                                        </p:attrNameLst>
                                      </p:cBhvr>
                                      <p:tavLst>
                                        <p:tav tm="0">
                                          <p:val>
                                            <p:fltVal val="0"/>
                                          </p:val>
                                        </p:tav>
                                        <p:tav tm="100000">
                                          <p:val>
                                            <p:strVal val="#ppt_h"/>
                                          </p:val>
                                        </p:tav>
                                      </p:tavLst>
                                    </p:anim>
                                  </p:childTnLst>
                                </p:cTn>
                              </p:par>
                              <p:par>
                                <p:cTn id="23" presetID="6" presetClass="emph" presetSubtype="0" autoRev="1" fill="hold" nodeType="withEffect">
                                  <p:stCondLst>
                                    <p:cond delay="1500"/>
                                  </p:stCondLst>
                                  <p:childTnLst>
                                    <p:animScale>
                                      <p:cBhvr>
                                        <p:cTn id="24" dur="100" fill="hold"/>
                                        <p:tgtEl>
                                          <p:spTgt spid="214"/>
                                        </p:tgtEl>
                                      </p:cBhvr>
                                      <p:by x="130000" y="130000"/>
                                    </p:animScale>
                                  </p:childTnLst>
                                </p:cTn>
                              </p:par>
                              <p:par>
                                <p:cTn id="25" presetID="23" presetClass="entr" presetSubtype="16" fill="hold" nodeType="withEffect">
                                  <p:stCondLst>
                                    <p:cond delay="0"/>
                                  </p:stCondLst>
                                  <p:childTnLst>
                                    <p:set>
                                      <p:cBhvr>
                                        <p:cTn id="26" dur="1" fill="hold">
                                          <p:stCondLst>
                                            <p:cond delay="0"/>
                                          </p:stCondLst>
                                        </p:cTn>
                                        <p:tgtEl>
                                          <p:spTgt spid="255"/>
                                        </p:tgtEl>
                                        <p:attrNameLst>
                                          <p:attrName>style.visibility</p:attrName>
                                        </p:attrNameLst>
                                      </p:cBhvr>
                                      <p:to>
                                        <p:strVal val="visible"/>
                                      </p:to>
                                    </p:set>
                                    <p:anim calcmode="lin" valueType="num">
                                      <p:cBhvr>
                                        <p:cTn id="27" dur="500" fill="hold"/>
                                        <p:tgtEl>
                                          <p:spTgt spid="255"/>
                                        </p:tgtEl>
                                        <p:attrNameLst>
                                          <p:attrName>ppt_w</p:attrName>
                                        </p:attrNameLst>
                                      </p:cBhvr>
                                      <p:tavLst>
                                        <p:tav tm="0">
                                          <p:val>
                                            <p:fltVal val="0"/>
                                          </p:val>
                                        </p:tav>
                                        <p:tav tm="100000">
                                          <p:val>
                                            <p:strVal val="#ppt_w"/>
                                          </p:val>
                                        </p:tav>
                                      </p:tavLst>
                                    </p:anim>
                                    <p:anim calcmode="lin" valueType="num">
                                      <p:cBhvr>
                                        <p:cTn id="28" dur="500" fill="hold"/>
                                        <p:tgtEl>
                                          <p:spTgt spid="255"/>
                                        </p:tgtEl>
                                        <p:attrNameLst>
                                          <p:attrName>ppt_h</p:attrName>
                                        </p:attrNameLst>
                                      </p:cBhvr>
                                      <p:tavLst>
                                        <p:tav tm="0">
                                          <p:val>
                                            <p:fltVal val="0"/>
                                          </p:val>
                                        </p:tav>
                                        <p:tav tm="100000">
                                          <p:val>
                                            <p:strVal val="#ppt_h"/>
                                          </p:val>
                                        </p:tav>
                                      </p:tavLst>
                                    </p:anim>
                                  </p:childTnLst>
                                </p:cTn>
                              </p:par>
                              <p:par>
                                <p:cTn id="29" presetID="6" presetClass="emph" presetSubtype="0" autoRev="1" fill="hold" nodeType="withEffect">
                                  <p:stCondLst>
                                    <p:cond delay="500"/>
                                  </p:stCondLst>
                                  <p:childTnLst>
                                    <p:animScale>
                                      <p:cBhvr>
                                        <p:cTn id="30" dur="100" fill="hold"/>
                                        <p:tgtEl>
                                          <p:spTgt spid="255"/>
                                        </p:tgtEl>
                                      </p:cBhvr>
                                      <p:by x="130000" y="130000"/>
                                    </p:animScale>
                                  </p:childTnLst>
                                </p:cTn>
                              </p:par>
                              <p:par>
                                <p:cTn id="31" presetID="23" presetClass="entr" presetSubtype="16" fill="hold" nodeType="withEffect">
                                  <p:stCondLst>
                                    <p:cond delay="750"/>
                                  </p:stCondLst>
                                  <p:childTnLst>
                                    <p:set>
                                      <p:cBhvr>
                                        <p:cTn id="32" dur="1" fill="hold">
                                          <p:stCondLst>
                                            <p:cond delay="0"/>
                                          </p:stCondLst>
                                        </p:cTn>
                                        <p:tgtEl>
                                          <p:spTgt spid="245"/>
                                        </p:tgtEl>
                                        <p:attrNameLst>
                                          <p:attrName>style.visibility</p:attrName>
                                        </p:attrNameLst>
                                      </p:cBhvr>
                                      <p:to>
                                        <p:strVal val="visible"/>
                                      </p:to>
                                    </p:set>
                                    <p:anim calcmode="lin" valueType="num">
                                      <p:cBhvr>
                                        <p:cTn id="33" dur="500" fill="hold"/>
                                        <p:tgtEl>
                                          <p:spTgt spid="245"/>
                                        </p:tgtEl>
                                        <p:attrNameLst>
                                          <p:attrName>ppt_w</p:attrName>
                                        </p:attrNameLst>
                                      </p:cBhvr>
                                      <p:tavLst>
                                        <p:tav tm="0">
                                          <p:val>
                                            <p:fltVal val="0"/>
                                          </p:val>
                                        </p:tav>
                                        <p:tav tm="100000">
                                          <p:val>
                                            <p:strVal val="#ppt_w"/>
                                          </p:val>
                                        </p:tav>
                                      </p:tavLst>
                                    </p:anim>
                                    <p:anim calcmode="lin" valueType="num">
                                      <p:cBhvr>
                                        <p:cTn id="34" dur="500" fill="hold"/>
                                        <p:tgtEl>
                                          <p:spTgt spid="245"/>
                                        </p:tgtEl>
                                        <p:attrNameLst>
                                          <p:attrName>ppt_h</p:attrName>
                                        </p:attrNameLst>
                                      </p:cBhvr>
                                      <p:tavLst>
                                        <p:tav tm="0">
                                          <p:val>
                                            <p:fltVal val="0"/>
                                          </p:val>
                                        </p:tav>
                                        <p:tav tm="100000">
                                          <p:val>
                                            <p:strVal val="#ppt_h"/>
                                          </p:val>
                                        </p:tav>
                                      </p:tavLst>
                                    </p:anim>
                                  </p:childTnLst>
                                </p:cTn>
                              </p:par>
                              <p:par>
                                <p:cTn id="35" presetID="6" presetClass="emph" presetSubtype="0" autoRev="1" fill="hold" nodeType="withEffect">
                                  <p:stCondLst>
                                    <p:cond delay="1250"/>
                                  </p:stCondLst>
                                  <p:childTnLst>
                                    <p:animScale>
                                      <p:cBhvr>
                                        <p:cTn id="36" dur="100" fill="hold"/>
                                        <p:tgtEl>
                                          <p:spTgt spid="245"/>
                                        </p:tgtEl>
                                      </p:cBhvr>
                                      <p:by x="130000" y="130000"/>
                                    </p:animScale>
                                  </p:childTnLst>
                                </p:cTn>
                              </p:par>
                              <p:par>
                                <p:cTn id="37" presetID="23" presetClass="entr" presetSubtype="16" fill="hold" nodeType="withEffect">
                                  <p:stCondLst>
                                    <p:cond delay="750"/>
                                  </p:stCondLst>
                                  <p:childTnLst>
                                    <p:set>
                                      <p:cBhvr>
                                        <p:cTn id="38" dur="1" fill="hold">
                                          <p:stCondLst>
                                            <p:cond delay="0"/>
                                          </p:stCondLst>
                                        </p:cTn>
                                        <p:tgtEl>
                                          <p:spTgt spid="221"/>
                                        </p:tgtEl>
                                        <p:attrNameLst>
                                          <p:attrName>style.visibility</p:attrName>
                                        </p:attrNameLst>
                                      </p:cBhvr>
                                      <p:to>
                                        <p:strVal val="visible"/>
                                      </p:to>
                                    </p:set>
                                    <p:anim calcmode="lin" valueType="num">
                                      <p:cBhvr>
                                        <p:cTn id="39" dur="500" fill="hold"/>
                                        <p:tgtEl>
                                          <p:spTgt spid="221"/>
                                        </p:tgtEl>
                                        <p:attrNameLst>
                                          <p:attrName>ppt_w</p:attrName>
                                        </p:attrNameLst>
                                      </p:cBhvr>
                                      <p:tavLst>
                                        <p:tav tm="0">
                                          <p:val>
                                            <p:fltVal val="0"/>
                                          </p:val>
                                        </p:tav>
                                        <p:tav tm="100000">
                                          <p:val>
                                            <p:strVal val="#ppt_w"/>
                                          </p:val>
                                        </p:tav>
                                      </p:tavLst>
                                    </p:anim>
                                    <p:anim calcmode="lin" valueType="num">
                                      <p:cBhvr>
                                        <p:cTn id="40" dur="500" fill="hold"/>
                                        <p:tgtEl>
                                          <p:spTgt spid="221"/>
                                        </p:tgtEl>
                                        <p:attrNameLst>
                                          <p:attrName>ppt_h</p:attrName>
                                        </p:attrNameLst>
                                      </p:cBhvr>
                                      <p:tavLst>
                                        <p:tav tm="0">
                                          <p:val>
                                            <p:fltVal val="0"/>
                                          </p:val>
                                        </p:tav>
                                        <p:tav tm="100000">
                                          <p:val>
                                            <p:strVal val="#ppt_h"/>
                                          </p:val>
                                        </p:tav>
                                      </p:tavLst>
                                    </p:anim>
                                  </p:childTnLst>
                                </p:cTn>
                              </p:par>
                              <p:par>
                                <p:cTn id="41" presetID="6" presetClass="emph" presetSubtype="0" autoRev="1" fill="hold" nodeType="withEffect">
                                  <p:stCondLst>
                                    <p:cond delay="1250"/>
                                  </p:stCondLst>
                                  <p:childTnLst>
                                    <p:animScale>
                                      <p:cBhvr>
                                        <p:cTn id="42" dur="100" fill="hold"/>
                                        <p:tgtEl>
                                          <p:spTgt spid="221"/>
                                        </p:tgtEl>
                                      </p:cBhvr>
                                      <p:by x="130000" y="130000"/>
                                    </p:animScale>
                                  </p:childTnLst>
                                </p:cTn>
                              </p:par>
                              <p:par>
                                <p:cTn id="43" presetID="23" presetClass="entr" presetSubtype="16" fill="hold" nodeType="withEffect">
                                  <p:stCondLst>
                                    <p:cond delay="500"/>
                                  </p:stCondLst>
                                  <p:childTnLst>
                                    <p:set>
                                      <p:cBhvr>
                                        <p:cTn id="44" dur="1" fill="hold">
                                          <p:stCondLst>
                                            <p:cond delay="0"/>
                                          </p:stCondLst>
                                        </p:cTn>
                                        <p:tgtEl>
                                          <p:spTgt spid="227"/>
                                        </p:tgtEl>
                                        <p:attrNameLst>
                                          <p:attrName>style.visibility</p:attrName>
                                        </p:attrNameLst>
                                      </p:cBhvr>
                                      <p:to>
                                        <p:strVal val="visible"/>
                                      </p:to>
                                    </p:set>
                                    <p:anim calcmode="lin" valueType="num">
                                      <p:cBhvr>
                                        <p:cTn id="45" dur="500" fill="hold"/>
                                        <p:tgtEl>
                                          <p:spTgt spid="227"/>
                                        </p:tgtEl>
                                        <p:attrNameLst>
                                          <p:attrName>ppt_w</p:attrName>
                                        </p:attrNameLst>
                                      </p:cBhvr>
                                      <p:tavLst>
                                        <p:tav tm="0">
                                          <p:val>
                                            <p:fltVal val="0"/>
                                          </p:val>
                                        </p:tav>
                                        <p:tav tm="100000">
                                          <p:val>
                                            <p:strVal val="#ppt_w"/>
                                          </p:val>
                                        </p:tav>
                                      </p:tavLst>
                                    </p:anim>
                                    <p:anim calcmode="lin" valueType="num">
                                      <p:cBhvr>
                                        <p:cTn id="46" dur="500" fill="hold"/>
                                        <p:tgtEl>
                                          <p:spTgt spid="227"/>
                                        </p:tgtEl>
                                        <p:attrNameLst>
                                          <p:attrName>ppt_h</p:attrName>
                                        </p:attrNameLst>
                                      </p:cBhvr>
                                      <p:tavLst>
                                        <p:tav tm="0">
                                          <p:val>
                                            <p:fltVal val="0"/>
                                          </p:val>
                                        </p:tav>
                                        <p:tav tm="100000">
                                          <p:val>
                                            <p:strVal val="#ppt_h"/>
                                          </p:val>
                                        </p:tav>
                                      </p:tavLst>
                                    </p:anim>
                                  </p:childTnLst>
                                </p:cTn>
                              </p:par>
                              <p:par>
                                <p:cTn id="47" presetID="6" presetClass="emph" presetSubtype="0" autoRev="1" fill="hold" nodeType="withEffect">
                                  <p:stCondLst>
                                    <p:cond delay="1000"/>
                                  </p:stCondLst>
                                  <p:childTnLst>
                                    <p:animScale>
                                      <p:cBhvr>
                                        <p:cTn id="48" dur="100" fill="hold"/>
                                        <p:tgtEl>
                                          <p:spTgt spid="227"/>
                                        </p:tgtEl>
                                      </p:cBhvr>
                                      <p:by x="130000" y="130000"/>
                                    </p:animScale>
                                  </p:childTnLst>
                                </p:cTn>
                              </p:par>
                              <p:par>
                                <p:cTn id="49" presetID="23" presetClass="entr" presetSubtype="16" fill="hold" nodeType="withEffect">
                                  <p:stCondLst>
                                    <p:cond delay="1000"/>
                                  </p:stCondLst>
                                  <p:childTnLst>
                                    <p:set>
                                      <p:cBhvr>
                                        <p:cTn id="50" dur="1" fill="hold">
                                          <p:stCondLst>
                                            <p:cond delay="0"/>
                                          </p:stCondLst>
                                        </p:cTn>
                                        <p:tgtEl>
                                          <p:spTgt spid="230"/>
                                        </p:tgtEl>
                                        <p:attrNameLst>
                                          <p:attrName>style.visibility</p:attrName>
                                        </p:attrNameLst>
                                      </p:cBhvr>
                                      <p:to>
                                        <p:strVal val="visible"/>
                                      </p:to>
                                    </p:set>
                                    <p:anim calcmode="lin" valueType="num">
                                      <p:cBhvr>
                                        <p:cTn id="51" dur="500" fill="hold"/>
                                        <p:tgtEl>
                                          <p:spTgt spid="230"/>
                                        </p:tgtEl>
                                        <p:attrNameLst>
                                          <p:attrName>ppt_w</p:attrName>
                                        </p:attrNameLst>
                                      </p:cBhvr>
                                      <p:tavLst>
                                        <p:tav tm="0">
                                          <p:val>
                                            <p:fltVal val="0"/>
                                          </p:val>
                                        </p:tav>
                                        <p:tav tm="100000">
                                          <p:val>
                                            <p:strVal val="#ppt_w"/>
                                          </p:val>
                                        </p:tav>
                                      </p:tavLst>
                                    </p:anim>
                                    <p:anim calcmode="lin" valueType="num">
                                      <p:cBhvr>
                                        <p:cTn id="52" dur="500" fill="hold"/>
                                        <p:tgtEl>
                                          <p:spTgt spid="230"/>
                                        </p:tgtEl>
                                        <p:attrNameLst>
                                          <p:attrName>ppt_h</p:attrName>
                                        </p:attrNameLst>
                                      </p:cBhvr>
                                      <p:tavLst>
                                        <p:tav tm="0">
                                          <p:val>
                                            <p:fltVal val="0"/>
                                          </p:val>
                                        </p:tav>
                                        <p:tav tm="100000">
                                          <p:val>
                                            <p:strVal val="#ppt_h"/>
                                          </p:val>
                                        </p:tav>
                                      </p:tavLst>
                                    </p:anim>
                                  </p:childTnLst>
                                </p:cTn>
                              </p:par>
                              <p:par>
                                <p:cTn id="53" presetID="6" presetClass="emph" presetSubtype="0" autoRev="1" fill="hold" nodeType="withEffect">
                                  <p:stCondLst>
                                    <p:cond delay="1500"/>
                                  </p:stCondLst>
                                  <p:childTnLst>
                                    <p:animScale>
                                      <p:cBhvr>
                                        <p:cTn id="54" dur="100" fill="hold"/>
                                        <p:tgtEl>
                                          <p:spTgt spid="230"/>
                                        </p:tgtEl>
                                      </p:cBhvr>
                                      <p:by x="130000" y="130000"/>
                                    </p:animScale>
                                  </p:childTnLst>
                                </p:cTn>
                              </p:par>
                              <p:par>
                                <p:cTn id="55" presetID="23" presetClass="entr" presetSubtype="16" fill="hold" nodeType="withEffect">
                                  <p:stCondLst>
                                    <p:cond delay="1250"/>
                                  </p:stCondLst>
                                  <p:childTnLst>
                                    <p:set>
                                      <p:cBhvr>
                                        <p:cTn id="56" dur="1" fill="hold">
                                          <p:stCondLst>
                                            <p:cond delay="0"/>
                                          </p:stCondLst>
                                        </p:cTn>
                                        <p:tgtEl>
                                          <p:spTgt spid="252"/>
                                        </p:tgtEl>
                                        <p:attrNameLst>
                                          <p:attrName>style.visibility</p:attrName>
                                        </p:attrNameLst>
                                      </p:cBhvr>
                                      <p:to>
                                        <p:strVal val="visible"/>
                                      </p:to>
                                    </p:set>
                                    <p:anim calcmode="lin" valueType="num">
                                      <p:cBhvr>
                                        <p:cTn id="57" dur="500" fill="hold"/>
                                        <p:tgtEl>
                                          <p:spTgt spid="252"/>
                                        </p:tgtEl>
                                        <p:attrNameLst>
                                          <p:attrName>ppt_w</p:attrName>
                                        </p:attrNameLst>
                                      </p:cBhvr>
                                      <p:tavLst>
                                        <p:tav tm="0">
                                          <p:val>
                                            <p:fltVal val="0"/>
                                          </p:val>
                                        </p:tav>
                                        <p:tav tm="100000">
                                          <p:val>
                                            <p:strVal val="#ppt_w"/>
                                          </p:val>
                                        </p:tav>
                                      </p:tavLst>
                                    </p:anim>
                                    <p:anim calcmode="lin" valueType="num">
                                      <p:cBhvr>
                                        <p:cTn id="58" dur="500" fill="hold"/>
                                        <p:tgtEl>
                                          <p:spTgt spid="252"/>
                                        </p:tgtEl>
                                        <p:attrNameLst>
                                          <p:attrName>ppt_h</p:attrName>
                                        </p:attrNameLst>
                                      </p:cBhvr>
                                      <p:tavLst>
                                        <p:tav tm="0">
                                          <p:val>
                                            <p:fltVal val="0"/>
                                          </p:val>
                                        </p:tav>
                                        <p:tav tm="100000">
                                          <p:val>
                                            <p:strVal val="#ppt_h"/>
                                          </p:val>
                                        </p:tav>
                                      </p:tavLst>
                                    </p:anim>
                                  </p:childTnLst>
                                </p:cTn>
                              </p:par>
                              <p:par>
                                <p:cTn id="59" presetID="6" presetClass="emph" presetSubtype="0" autoRev="1" fill="hold" nodeType="withEffect">
                                  <p:stCondLst>
                                    <p:cond delay="1750"/>
                                  </p:stCondLst>
                                  <p:childTnLst>
                                    <p:animScale>
                                      <p:cBhvr>
                                        <p:cTn id="60" dur="100" fill="hold"/>
                                        <p:tgtEl>
                                          <p:spTgt spid="252"/>
                                        </p:tgtEl>
                                      </p:cBhvr>
                                      <p:by x="130000" y="130000"/>
                                    </p:animScale>
                                  </p:childTnLst>
                                </p:cTn>
                              </p:par>
                              <p:par>
                                <p:cTn id="61" presetID="23" presetClass="entr" presetSubtype="16" fill="hold" nodeType="withEffect">
                                  <p:stCondLst>
                                    <p:cond delay="1250"/>
                                  </p:stCondLst>
                                  <p:childTnLst>
                                    <p:set>
                                      <p:cBhvr>
                                        <p:cTn id="62" dur="1" fill="hold">
                                          <p:stCondLst>
                                            <p:cond delay="0"/>
                                          </p:stCondLst>
                                        </p:cTn>
                                        <p:tgtEl>
                                          <p:spTgt spid="217"/>
                                        </p:tgtEl>
                                        <p:attrNameLst>
                                          <p:attrName>style.visibility</p:attrName>
                                        </p:attrNameLst>
                                      </p:cBhvr>
                                      <p:to>
                                        <p:strVal val="visible"/>
                                      </p:to>
                                    </p:set>
                                    <p:anim calcmode="lin" valueType="num">
                                      <p:cBhvr>
                                        <p:cTn id="63" dur="500" fill="hold"/>
                                        <p:tgtEl>
                                          <p:spTgt spid="217"/>
                                        </p:tgtEl>
                                        <p:attrNameLst>
                                          <p:attrName>ppt_w</p:attrName>
                                        </p:attrNameLst>
                                      </p:cBhvr>
                                      <p:tavLst>
                                        <p:tav tm="0">
                                          <p:val>
                                            <p:fltVal val="0"/>
                                          </p:val>
                                        </p:tav>
                                        <p:tav tm="100000">
                                          <p:val>
                                            <p:strVal val="#ppt_w"/>
                                          </p:val>
                                        </p:tav>
                                      </p:tavLst>
                                    </p:anim>
                                    <p:anim calcmode="lin" valueType="num">
                                      <p:cBhvr>
                                        <p:cTn id="64" dur="500" fill="hold"/>
                                        <p:tgtEl>
                                          <p:spTgt spid="217"/>
                                        </p:tgtEl>
                                        <p:attrNameLst>
                                          <p:attrName>ppt_h</p:attrName>
                                        </p:attrNameLst>
                                      </p:cBhvr>
                                      <p:tavLst>
                                        <p:tav tm="0">
                                          <p:val>
                                            <p:fltVal val="0"/>
                                          </p:val>
                                        </p:tav>
                                        <p:tav tm="100000">
                                          <p:val>
                                            <p:strVal val="#ppt_h"/>
                                          </p:val>
                                        </p:tav>
                                      </p:tavLst>
                                    </p:anim>
                                  </p:childTnLst>
                                </p:cTn>
                              </p:par>
                              <p:par>
                                <p:cTn id="65" presetID="6" presetClass="emph" presetSubtype="0" autoRev="1" fill="hold" nodeType="withEffect">
                                  <p:stCondLst>
                                    <p:cond delay="1750"/>
                                  </p:stCondLst>
                                  <p:childTnLst>
                                    <p:animScale>
                                      <p:cBhvr>
                                        <p:cTn id="66" dur="100" fill="hold"/>
                                        <p:tgtEl>
                                          <p:spTgt spid="217"/>
                                        </p:tgtEl>
                                      </p:cBhvr>
                                      <p:by x="130000" y="130000"/>
                                    </p:animScale>
                                  </p:childTnLst>
                                </p:cTn>
                              </p:par>
                              <p:par>
                                <p:cTn id="67" presetID="23" presetClass="entr" presetSubtype="16" fill="hold" nodeType="withEffect">
                                  <p:stCondLst>
                                    <p:cond delay="1500"/>
                                  </p:stCondLst>
                                  <p:childTnLst>
                                    <p:set>
                                      <p:cBhvr>
                                        <p:cTn id="68" dur="1" fill="hold">
                                          <p:stCondLst>
                                            <p:cond delay="0"/>
                                          </p:stCondLst>
                                        </p:cTn>
                                        <p:tgtEl>
                                          <p:spTgt spid="224"/>
                                        </p:tgtEl>
                                        <p:attrNameLst>
                                          <p:attrName>style.visibility</p:attrName>
                                        </p:attrNameLst>
                                      </p:cBhvr>
                                      <p:to>
                                        <p:strVal val="visible"/>
                                      </p:to>
                                    </p:set>
                                    <p:anim calcmode="lin" valueType="num">
                                      <p:cBhvr>
                                        <p:cTn id="69" dur="500" fill="hold"/>
                                        <p:tgtEl>
                                          <p:spTgt spid="224"/>
                                        </p:tgtEl>
                                        <p:attrNameLst>
                                          <p:attrName>ppt_w</p:attrName>
                                        </p:attrNameLst>
                                      </p:cBhvr>
                                      <p:tavLst>
                                        <p:tav tm="0">
                                          <p:val>
                                            <p:fltVal val="0"/>
                                          </p:val>
                                        </p:tav>
                                        <p:tav tm="100000">
                                          <p:val>
                                            <p:strVal val="#ppt_w"/>
                                          </p:val>
                                        </p:tav>
                                      </p:tavLst>
                                    </p:anim>
                                    <p:anim calcmode="lin" valueType="num">
                                      <p:cBhvr>
                                        <p:cTn id="70" dur="500" fill="hold"/>
                                        <p:tgtEl>
                                          <p:spTgt spid="224"/>
                                        </p:tgtEl>
                                        <p:attrNameLst>
                                          <p:attrName>ppt_h</p:attrName>
                                        </p:attrNameLst>
                                      </p:cBhvr>
                                      <p:tavLst>
                                        <p:tav tm="0">
                                          <p:val>
                                            <p:fltVal val="0"/>
                                          </p:val>
                                        </p:tav>
                                        <p:tav tm="100000">
                                          <p:val>
                                            <p:strVal val="#ppt_h"/>
                                          </p:val>
                                        </p:tav>
                                      </p:tavLst>
                                    </p:anim>
                                  </p:childTnLst>
                                </p:cTn>
                              </p:par>
                              <p:par>
                                <p:cTn id="71" presetID="6" presetClass="emph" presetSubtype="0" autoRev="1" fill="hold" nodeType="withEffect">
                                  <p:stCondLst>
                                    <p:cond delay="2000"/>
                                  </p:stCondLst>
                                  <p:childTnLst>
                                    <p:animScale>
                                      <p:cBhvr>
                                        <p:cTn id="72" dur="100" fill="hold"/>
                                        <p:tgtEl>
                                          <p:spTgt spid="224"/>
                                        </p:tgtEl>
                                      </p:cBhvr>
                                      <p:by x="130000" y="130000"/>
                                    </p:animScale>
                                  </p:childTnLst>
                                </p:cTn>
                              </p:par>
                              <p:par>
                                <p:cTn id="73" presetID="23" presetClass="entr" presetSubtype="16" fill="hold" nodeType="withEffect">
                                  <p:stCondLst>
                                    <p:cond delay="1500"/>
                                  </p:stCondLst>
                                  <p:childTnLst>
                                    <p:set>
                                      <p:cBhvr>
                                        <p:cTn id="74" dur="1" fill="hold">
                                          <p:stCondLst>
                                            <p:cond delay="0"/>
                                          </p:stCondLst>
                                        </p:cTn>
                                        <p:tgtEl>
                                          <p:spTgt spid="242"/>
                                        </p:tgtEl>
                                        <p:attrNameLst>
                                          <p:attrName>style.visibility</p:attrName>
                                        </p:attrNameLst>
                                      </p:cBhvr>
                                      <p:to>
                                        <p:strVal val="visible"/>
                                      </p:to>
                                    </p:set>
                                    <p:anim calcmode="lin" valueType="num">
                                      <p:cBhvr>
                                        <p:cTn id="75" dur="500" fill="hold"/>
                                        <p:tgtEl>
                                          <p:spTgt spid="242"/>
                                        </p:tgtEl>
                                        <p:attrNameLst>
                                          <p:attrName>ppt_w</p:attrName>
                                        </p:attrNameLst>
                                      </p:cBhvr>
                                      <p:tavLst>
                                        <p:tav tm="0">
                                          <p:val>
                                            <p:fltVal val="0"/>
                                          </p:val>
                                        </p:tav>
                                        <p:tav tm="100000">
                                          <p:val>
                                            <p:strVal val="#ppt_w"/>
                                          </p:val>
                                        </p:tav>
                                      </p:tavLst>
                                    </p:anim>
                                    <p:anim calcmode="lin" valueType="num">
                                      <p:cBhvr>
                                        <p:cTn id="76" dur="500" fill="hold"/>
                                        <p:tgtEl>
                                          <p:spTgt spid="242"/>
                                        </p:tgtEl>
                                        <p:attrNameLst>
                                          <p:attrName>ppt_h</p:attrName>
                                        </p:attrNameLst>
                                      </p:cBhvr>
                                      <p:tavLst>
                                        <p:tav tm="0">
                                          <p:val>
                                            <p:fltVal val="0"/>
                                          </p:val>
                                        </p:tav>
                                        <p:tav tm="100000">
                                          <p:val>
                                            <p:strVal val="#ppt_h"/>
                                          </p:val>
                                        </p:tav>
                                      </p:tavLst>
                                    </p:anim>
                                  </p:childTnLst>
                                </p:cTn>
                              </p:par>
                              <p:par>
                                <p:cTn id="77" presetID="6" presetClass="emph" presetSubtype="0" autoRev="1" fill="hold" nodeType="withEffect">
                                  <p:stCondLst>
                                    <p:cond delay="2000"/>
                                  </p:stCondLst>
                                  <p:childTnLst>
                                    <p:animScale>
                                      <p:cBhvr>
                                        <p:cTn id="78" dur="100" fill="hold"/>
                                        <p:tgtEl>
                                          <p:spTgt spid="242"/>
                                        </p:tgtEl>
                                      </p:cBhvr>
                                      <p:by x="130000" y="130000"/>
                                    </p:animScale>
                                  </p:childTnLst>
                                </p:cTn>
                              </p:par>
                              <p:par>
                                <p:cTn id="79" presetID="23" presetClass="entr" presetSubtype="16" fill="hold" nodeType="withEffect">
                                  <p:stCondLst>
                                    <p:cond delay="1750"/>
                                  </p:stCondLst>
                                  <p:childTnLst>
                                    <p:set>
                                      <p:cBhvr>
                                        <p:cTn id="80" dur="1" fill="hold">
                                          <p:stCondLst>
                                            <p:cond delay="0"/>
                                          </p:stCondLst>
                                        </p:cTn>
                                        <p:tgtEl>
                                          <p:spTgt spid="239"/>
                                        </p:tgtEl>
                                        <p:attrNameLst>
                                          <p:attrName>style.visibility</p:attrName>
                                        </p:attrNameLst>
                                      </p:cBhvr>
                                      <p:to>
                                        <p:strVal val="visible"/>
                                      </p:to>
                                    </p:set>
                                    <p:anim calcmode="lin" valueType="num">
                                      <p:cBhvr>
                                        <p:cTn id="81" dur="500" fill="hold"/>
                                        <p:tgtEl>
                                          <p:spTgt spid="239"/>
                                        </p:tgtEl>
                                        <p:attrNameLst>
                                          <p:attrName>ppt_w</p:attrName>
                                        </p:attrNameLst>
                                      </p:cBhvr>
                                      <p:tavLst>
                                        <p:tav tm="0">
                                          <p:val>
                                            <p:fltVal val="0"/>
                                          </p:val>
                                        </p:tav>
                                        <p:tav tm="100000">
                                          <p:val>
                                            <p:strVal val="#ppt_w"/>
                                          </p:val>
                                        </p:tav>
                                      </p:tavLst>
                                    </p:anim>
                                    <p:anim calcmode="lin" valueType="num">
                                      <p:cBhvr>
                                        <p:cTn id="82" dur="500" fill="hold"/>
                                        <p:tgtEl>
                                          <p:spTgt spid="239"/>
                                        </p:tgtEl>
                                        <p:attrNameLst>
                                          <p:attrName>ppt_h</p:attrName>
                                        </p:attrNameLst>
                                      </p:cBhvr>
                                      <p:tavLst>
                                        <p:tav tm="0">
                                          <p:val>
                                            <p:fltVal val="0"/>
                                          </p:val>
                                        </p:tav>
                                        <p:tav tm="100000">
                                          <p:val>
                                            <p:strVal val="#ppt_h"/>
                                          </p:val>
                                        </p:tav>
                                      </p:tavLst>
                                    </p:anim>
                                  </p:childTnLst>
                                </p:cTn>
                              </p:par>
                              <p:par>
                                <p:cTn id="83" presetID="6" presetClass="emph" presetSubtype="0" autoRev="1" fill="hold" nodeType="withEffect">
                                  <p:stCondLst>
                                    <p:cond delay="2250"/>
                                  </p:stCondLst>
                                  <p:childTnLst>
                                    <p:animScale>
                                      <p:cBhvr>
                                        <p:cTn id="84" dur="100" fill="hold"/>
                                        <p:tgtEl>
                                          <p:spTgt spid="239"/>
                                        </p:tgtEl>
                                      </p:cBhvr>
                                      <p:by x="130000" y="130000"/>
                                    </p:animScale>
                                  </p:childTnLst>
                                </p:cTn>
                              </p:par>
                              <p:par>
                                <p:cTn id="85" presetID="23" presetClass="entr" presetSubtype="16" fill="hold" nodeType="withEffect">
                                  <p:stCondLst>
                                    <p:cond delay="1250"/>
                                  </p:stCondLst>
                                  <p:childTnLst>
                                    <p:set>
                                      <p:cBhvr>
                                        <p:cTn id="86" dur="1" fill="hold">
                                          <p:stCondLst>
                                            <p:cond delay="0"/>
                                          </p:stCondLst>
                                        </p:cTn>
                                        <p:tgtEl>
                                          <p:spTgt spid="236"/>
                                        </p:tgtEl>
                                        <p:attrNameLst>
                                          <p:attrName>style.visibility</p:attrName>
                                        </p:attrNameLst>
                                      </p:cBhvr>
                                      <p:to>
                                        <p:strVal val="visible"/>
                                      </p:to>
                                    </p:set>
                                    <p:anim calcmode="lin" valueType="num">
                                      <p:cBhvr>
                                        <p:cTn id="87" dur="500" fill="hold"/>
                                        <p:tgtEl>
                                          <p:spTgt spid="236"/>
                                        </p:tgtEl>
                                        <p:attrNameLst>
                                          <p:attrName>ppt_w</p:attrName>
                                        </p:attrNameLst>
                                      </p:cBhvr>
                                      <p:tavLst>
                                        <p:tav tm="0">
                                          <p:val>
                                            <p:fltVal val="0"/>
                                          </p:val>
                                        </p:tav>
                                        <p:tav tm="100000">
                                          <p:val>
                                            <p:strVal val="#ppt_w"/>
                                          </p:val>
                                        </p:tav>
                                      </p:tavLst>
                                    </p:anim>
                                    <p:anim calcmode="lin" valueType="num">
                                      <p:cBhvr>
                                        <p:cTn id="88" dur="500" fill="hold"/>
                                        <p:tgtEl>
                                          <p:spTgt spid="236"/>
                                        </p:tgtEl>
                                        <p:attrNameLst>
                                          <p:attrName>ppt_h</p:attrName>
                                        </p:attrNameLst>
                                      </p:cBhvr>
                                      <p:tavLst>
                                        <p:tav tm="0">
                                          <p:val>
                                            <p:fltVal val="0"/>
                                          </p:val>
                                        </p:tav>
                                        <p:tav tm="100000">
                                          <p:val>
                                            <p:strVal val="#ppt_h"/>
                                          </p:val>
                                        </p:tav>
                                      </p:tavLst>
                                    </p:anim>
                                  </p:childTnLst>
                                </p:cTn>
                              </p:par>
                              <p:par>
                                <p:cTn id="89" presetID="6" presetClass="emph" presetSubtype="0" autoRev="1" fill="hold" nodeType="withEffect">
                                  <p:stCondLst>
                                    <p:cond delay="1750"/>
                                  </p:stCondLst>
                                  <p:childTnLst>
                                    <p:animScale>
                                      <p:cBhvr>
                                        <p:cTn id="90" dur="100" fill="hold"/>
                                        <p:tgtEl>
                                          <p:spTgt spid="236"/>
                                        </p:tgtEl>
                                      </p:cBhvr>
                                      <p:by x="130000" y="130000"/>
                                    </p:animScale>
                                  </p:childTnLst>
                                </p:cTn>
                              </p:par>
                              <p:par>
                                <p:cTn id="91" presetID="23" presetClass="entr" presetSubtype="16" fill="hold" nodeType="withEffect">
                                  <p:stCondLst>
                                    <p:cond delay="2000"/>
                                  </p:stCondLst>
                                  <p:childTnLst>
                                    <p:set>
                                      <p:cBhvr>
                                        <p:cTn id="92" dur="1" fill="hold">
                                          <p:stCondLst>
                                            <p:cond delay="0"/>
                                          </p:stCondLst>
                                        </p:cTn>
                                        <p:tgtEl>
                                          <p:spTgt spid="233"/>
                                        </p:tgtEl>
                                        <p:attrNameLst>
                                          <p:attrName>style.visibility</p:attrName>
                                        </p:attrNameLst>
                                      </p:cBhvr>
                                      <p:to>
                                        <p:strVal val="visible"/>
                                      </p:to>
                                    </p:set>
                                    <p:anim calcmode="lin" valueType="num">
                                      <p:cBhvr>
                                        <p:cTn id="93" dur="500" fill="hold"/>
                                        <p:tgtEl>
                                          <p:spTgt spid="233"/>
                                        </p:tgtEl>
                                        <p:attrNameLst>
                                          <p:attrName>ppt_w</p:attrName>
                                        </p:attrNameLst>
                                      </p:cBhvr>
                                      <p:tavLst>
                                        <p:tav tm="0">
                                          <p:val>
                                            <p:fltVal val="0"/>
                                          </p:val>
                                        </p:tav>
                                        <p:tav tm="100000">
                                          <p:val>
                                            <p:strVal val="#ppt_w"/>
                                          </p:val>
                                        </p:tav>
                                      </p:tavLst>
                                    </p:anim>
                                    <p:anim calcmode="lin" valueType="num">
                                      <p:cBhvr>
                                        <p:cTn id="94" dur="500" fill="hold"/>
                                        <p:tgtEl>
                                          <p:spTgt spid="233"/>
                                        </p:tgtEl>
                                        <p:attrNameLst>
                                          <p:attrName>ppt_h</p:attrName>
                                        </p:attrNameLst>
                                      </p:cBhvr>
                                      <p:tavLst>
                                        <p:tav tm="0">
                                          <p:val>
                                            <p:fltVal val="0"/>
                                          </p:val>
                                        </p:tav>
                                        <p:tav tm="100000">
                                          <p:val>
                                            <p:strVal val="#ppt_h"/>
                                          </p:val>
                                        </p:tav>
                                      </p:tavLst>
                                    </p:anim>
                                  </p:childTnLst>
                                </p:cTn>
                              </p:par>
                              <p:par>
                                <p:cTn id="95" presetID="6" presetClass="emph" presetSubtype="0" autoRev="1" fill="hold" nodeType="withEffect">
                                  <p:stCondLst>
                                    <p:cond delay="2500"/>
                                  </p:stCondLst>
                                  <p:childTnLst>
                                    <p:animScale>
                                      <p:cBhvr>
                                        <p:cTn id="96" dur="100" fill="hold"/>
                                        <p:tgtEl>
                                          <p:spTgt spid="233"/>
                                        </p:tgtEl>
                                      </p:cBhvr>
                                      <p:by x="130000" y="130000"/>
                                    </p:animScale>
                                  </p:childTnLst>
                                </p:cTn>
                              </p:par>
                              <p:par>
                                <p:cTn id="97" presetID="23" presetClass="entr" presetSubtype="16" fill="hold" nodeType="withEffect">
                                  <p:stCondLst>
                                    <p:cond delay="2000"/>
                                  </p:stCondLst>
                                  <p:childTnLst>
                                    <p:set>
                                      <p:cBhvr>
                                        <p:cTn id="98" dur="1" fill="hold">
                                          <p:stCondLst>
                                            <p:cond delay="0"/>
                                          </p:stCondLst>
                                        </p:cTn>
                                        <p:tgtEl>
                                          <p:spTgt spid="248"/>
                                        </p:tgtEl>
                                        <p:attrNameLst>
                                          <p:attrName>style.visibility</p:attrName>
                                        </p:attrNameLst>
                                      </p:cBhvr>
                                      <p:to>
                                        <p:strVal val="visible"/>
                                      </p:to>
                                    </p:set>
                                    <p:anim calcmode="lin" valueType="num">
                                      <p:cBhvr>
                                        <p:cTn id="99" dur="500" fill="hold"/>
                                        <p:tgtEl>
                                          <p:spTgt spid="248"/>
                                        </p:tgtEl>
                                        <p:attrNameLst>
                                          <p:attrName>ppt_w</p:attrName>
                                        </p:attrNameLst>
                                      </p:cBhvr>
                                      <p:tavLst>
                                        <p:tav tm="0">
                                          <p:val>
                                            <p:fltVal val="0"/>
                                          </p:val>
                                        </p:tav>
                                        <p:tav tm="100000">
                                          <p:val>
                                            <p:strVal val="#ppt_w"/>
                                          </p:val>
                                        </p:tav>
                                      </p:tavLst>
                                    </p:anim>
                                    <p:anim calcmode="lin" valueType="num">
                                      <p:cBhvr>
                                        <p:cTn id="100" dur="500" fill="hold"/>
                                        <p:tgtEl>
                                          <p:spTgt spid="248"/>
                                        </p:tgtEl>
                                        <p:attrNameLst>
                                          <p:attrName>ppt_h</p:attrName>
                                        </p:attrNameLst>
                                      </p:cBhvr>
                                      <p:tavLst>
                                        <p:tav tm="0">
                                          <p:val>
                                            <p:fltVal val="0"/>
                                          </p:val>
                                        </p:tav>
                                        <p:tav tm="100000">
                                          <p:val>
                                            <p:strVal val="#ppt_h"/>
                                          </p:val>
                                        </p:tav>
                                      </p:tavLst>
                                    </p:anim>
                                  </p:childTnLst>
                                </p:cTn>
                              </p:par>
                              <p:par>
                                <p:cTn id="101" presetID="6" presetClass="emph" presetSubtype="0" autoRev="1" fill="hold" nodeType="withEffect">
                                  <p:stCondLst>
                                    <p:cond delay="2500"/>
                                  </p:stCondLst>
                                  <p:childTnLst>
                                    <p:animScale>
                                      <p:cBhvr>
                                        <p:cTn id="102" dur="100" fill="hold"/>
                                        <p:tgtEl>
                                          <p:spTgt spid="248"/>
                                        </p:tgtEl>
                                      </p:cBhvr>
                                      <p:by x="130000" y="130000"/>
                                    </p:animScale>
                                  </p:childTnLst>
                                </p:cTn>
                              </p:par>
                              <p:par>
                                <p:cTn id="103" presetID="22" presetClass="entr" presetSubtype="1" fill="hold" grpId="0" nodeType="withEffect">
                                  <p:stCondLst>
                                    <p:cond delay="750"/>
                                  </p:stCondLst>
                                  <p:childTnLst>
                                    <p:set>
                                      <p:cBhvr>
                                        <p:cTn id="104" dur="1" fill="hold">
                                          <p:stCondLst>
                                            <p:cond delay="0"/>
                                          </p:stCondLst>
                                        </p:cTn>
                                        <p:tgtEl>
                                          <p:spTgt spid="201"/>
                                        </p:tgtEl>
                                        <p:attrNameLst>
                                          <p:attrName>style.visibility</p:attrName>
                                        </p:attrNameLst>
                                      </p:cBhvr>
                                      <p:to>
                                        <p:strVal val="visible"/>
                                      </p:to>
                                    </p:set>
                                    <p:animEffect transition="in" filter="wipe(up)">
                                      <p:cBhvr>
                                        <p:cTn id="105" dur="500"/>
                                        <p:tgtEl>
                                          <p:spTgt spid="201"/>
                                        </p:tgtEl>
                                      </p:cBhvr>
                                    </p:animEffect>
                                  </p:childTnLst>
                                </p:cTn>
                              </p:par>
                              <p:par>
                                <p:cTn id="106" presetID="22" presetClass="entr" presetSubtype="4" fill="hold" grpId="0" nodeType="withEffect">
                                  <p:stCondLst>
                                    <p:cond delay="750"/>
                                  </p:stCondLst>
                                  <p:childTnLst>
                                    <p:set>
                                      <p:cBhvr>
                                        <p:cTn id="107" dur="1" fill="hold">
                                          <p:stCondLst>
                                            <p:cond delay="0"/>
                                          </p:stCondLst>
                                        </p:cTn>
                                        <p:tgtEl>
                                          <p:spTgt spid="205"/>
                                        </p:tgtEl>
                                        <p:attrNameLst>
                                          <p:attrName>style.visibility</p:attrName>
                                        </p:attrNameLst>
                                      </p:cBhvr>
                                      <p:to>
                                        <p:strVal val="visible"/>
                                      </p:to>
                                    </p:set>
                                    <p:animEffect transition="in" filter="wipe(down)">
                                      <p:cBhvr>
                                        <p:cTn id="108" dur="750"/>
                                        <p:tgtEl>
                                          <p:spTgt spid="205"/>
                                        </p:tgtEl>
                                      </p:cBhvr>
                                    </p:animEffect>
                                  </p:childTnLst>
                                </p:cTn>
                              </p:par>
                              <p:par>
                                <p:cTn id="109" presetID="22" presetClass="entr" presetSubtype="1" fill="hold" grpId="0" nodeType="withEffect">
                                  <p:stCondLst>
                                    <p:cond delay="1250"/>
                                  </p:stCondLst>
                                  <p:childTnLst>
                                    <p:set>
                                      <p:cBhvr>
                                        <p:cTn id="110" dur="1" fill="hold">
                                          <p:stCondLst>
                                            <p:cond delay="0"/>
                                          </p:stCondLst>
                                        </p:cTn>
                                        <p:tgtEl>
                                          <p:spTgt spid="207"/>
                                        </p:tgtEl>
                                        <p:attrNameLst>
                                          <p:attrName>style.visibility</p:attrName>
                                        </p:attrNameLst>
                                      </p:cBhvr>
                                      <p:to>
                                        <p:strVal val="visible"/>
                                      </p:to>
                                    </p:set>
                                    <p:animEffect transition="in" filter="wipe(up)">
                                      <p:cBhvr>
                                        <p:cTn id="111" dur="750"/>
                                        <p:tgtEl>
                                          <p:spTgt spid="207"/>
                                        </p:tgtEl>
                                      </p:cBhvr>
                                    </p:animEffect>
                                  </p:childTnLst>
                                </p:cTn>
                              </p:par>
                              <p:par>
                                <p:cTn id="112" presetID="22" presetClass="entr" presetSubtype="2" fill="hold" grpId="0" nodeType="withEffect">
                                  <p:stCondLst>
                                    <p:cond delay="1250"/>
                                  </p:stCondLst>
                                  <p:childTnLst>
                                    <p:set>
                                      <p:cBhvr>
                                        <p:cTn id="113" dur="1" fill="hold">
                                          <p:stCondLst>
                                            <p:cond delay="0"/>
                                          </p:stCondLst>
                                        </p:cTn>
                                        <p:tgtEl>
                                          <p:spTgt spid="199"/>
                                        </p:tgtEl>
                                        <p:attrNameLst>
                                          <p:attrName>style.visibility</p:attrName>
                                        </p:attrNameLst>
                                      </p:cBhvr>
                                      <p:to>
                                        <p:strVal val="visible"/>
                                      </p:to>
                                    </p:set>
                                    <p:animEffect transition="in" filter="wipe(right)">
                                      <p:cBhvr>
                                        <p:cTn id="114" dur="500"/>
                                        <p:tgtEl>
                                          <p:spTgt spid="199"/>
                                        </p:tgtEl>
                                      </p:cBhvr>
                                    </p:animEffect>
                                  </p:childTnLst>
                                </p:cTn>
                              </p:par>
                              <p:par>
                                <p:cTn id="115" presetID="22" presetClass="entr" presetSubtype="4" fill="hold" grpId="0" nodeType="withEffect">
                                  <p:stCondLst>
                                    <p:cond delay="1750"/>
                                  </p:stCondLst>
                                  <p:childTnLst>
                                    <p:set>
                                      <p:cBhvr>
                                        <p:cTn id="116" dur="1" fill="hold">
                                          <p:stCondLst>
                                            <p:cond delay="0"/>
                                          </p:stCondLst>
                                        </p:cTn>
                                        <p:tgtEl>
                                          <p:spTgt spid="208"/>
                                        </p:tgtEl>
                                        <p:attrNameLst>
                                          <p:attrName>style.visibility</p:attrName>
                                        </p:attrNameLst>
                                      </p:cBhvr>
                                      <p:to>
                                        <p:strVal val="visible"/>
                                      </p:to>
                                    </p:set>
                                    <p:animEffect transition="in" filter="wipe(down)">
                                      <p:cBhvr>
                                        <p:cTn id="117" dur="750"/>
                                        <p:tgtEl>
                                          <p:spTgt spid="208"/>
                                        </p:tgtEl>
                                      </p:cBhvr>
                                    </p:animEffect>
                                  </p:childTnLst>
                                </p:cTn>
                              </p:par>
                              <p:par>
                                <p:cTn id="118" presetID="22" presetClass="entr" presetSubtype="1" fill="hold" grpId="0" nodeType="withEffect">
                                  <p:stCondLst>
                                    <p:cond delay="2500"/>
                                  </p:stCondLst>
                                  <p:childTnLst>
                                    <p:set>
                                      <p:cBhvr>
                                        <p:cTn id="119" dur="1" fill="hold">
                                          <p:stCondLst>
                                            <p:cond delay="0"/>
                                          </p:stCondLst>
                                        </p:cTn>
                                        <p:tgtEl>
                                          <p:spTgt spid="203"/>
                                        </p:tgtEl>
                                        <p:attrNameLst>
                                          <p:attrName>style.visibility</p:attrName>
                                        </p:attrNameLst>
                                      </p:cBhvr>
                                      <p:to>
                                        <p:strVal val="visible"/>
                                      </p:to>
                                    </p:set>
                                    <p:animEffect transition="in" filter="wipe(up)">
                                      <p:cBhvr>
                                        <p:cTn id="120" dur="500"/>
                                        <p:tgtEl>
                                          <p:spTgt spid="203"/>
                                        </p:tgtEl>
                                      </p:cBhvr>
                                    </p:animEffect>
                                  </p:childTnLst>
                                </p:cTn>
                              </p:par>
                              <p:par>
                                <p:cTn id="121" presetID="22" presetClass="entr" presetSubtype="4" fill="hold" grpId="0" nodeType="withEffect">
                                  <p:stCondLst>
                                    <p:cond delay="1750"/>
                                  </p:stCondLst>
                                  <p:childTnLst>
                                    <p:set>
                                      <p:cBhvr>
                                        <p:cTn id="122" dur="1" fill="hold">
                                          <p:stCondLst>
                                            <p:cond delay="0"/>
                                          </p:stCondLst>
                                        </p:cTn>
                                        <p:tgtEl>
                                          <p:spTgt spid="206"/>
                                        </p:tgtEl>
                                        <p:attrNameLst>
                                          <p:attrName>style.visibility</p:attrName>
                                        </p:attrNameLst>
                                      </p:cBhvr>
                                      <p:to>
                                        <p:strVal val="visible"/>
                                      </p:to>
                                    </p:set>
                                    <p:animEffect transition="in" filter="wipe(down)">
                                      <p:cBhvr>
                                        <p:cTn id="123" dur="750"/>
                                        <p:tgtEl>
                                          <p:spTgt spid="206"/>
                                        </p:tgtEl>
                                      </p:cBhvr>
                                    </p:animEffect>
                                  </p:childTnLst>
                                </p:cTn>
                              </p:par>
                              <p:par>
                                <p:cTn id="124" presetID="22" presetClass="entr" presetSubtype="8" fill="hold" grpId="0" nodeType="withEffect">
                                  <p:stCondLst>
                                    <p:cond delay="1750"/>
                                  </p:stCondLst>
                                  <p:childTnLst>
                                    <p:set>
                                      <p:cBhvr>
                                        <p:cTn id="125" dur="1" fill="hold">
                                          <p:stCondLst>
                                            <p:cond delay="0"/>
                                          </p:stCondLst>
                                        </p:cTn>
                                        <p:tgtEl>
                                          <p:spTgt spid="200"/>
                                        </p:tgtEl>
                                        <p:attrNameLst>
                                          <p:attrName>style.visibility</p:attrName>
                                        </p:attrNameLst>
                                      </p:cBhvr>
                                      <p:to>
                                        <p:strVal val="visible"/>
                                      </p:to>
                                    </p:set>
                                    <p:animEffect transition="in" filter="wipe(left)">
                                      <p:cBhvr>
                                        <p:cTn id="126" dur="750"/>
                                        <p:tgtEl>
                                          <p:spTgt spid="200"/>
                                        </p:tgtEl>
                                      </p:cBhvr>
                                    </p:animEffect>
                                  </p:childTnLst>
                                </p:cTn>
                              </p:par>
                              <p:par>
                                <p:cTn id="127" presetID="22" presetClass="entr" presetSubtype="2" fill="hold" grpId="0" nodeType="withEffect">
                                  <p:stCondLst>
                                    <p:cond delay="1750"/>
                                  </p:stCondLst>
                                  <p:childTnLst>
                                    <p:set>
                                      <p:cBhvr>
                                        <p:cTn id="128" dur="1" fill="hold">
                                          <p:stCondLst>
                                            <p:cond delay="0"/>
                                          </p:stCondLst>
                                        </p:cTn>
                                        <p:tgtEl>
                                          <p:spTgt spid="202"/>
                                        </p:tgtEl>
                                        <p:attrNameLst>
                                          <p:attrName>style.visibility</p:attrName>
                                        </p:attrNameLst>
                                      </p:cBhvr>
                                      <p:to>
                                        <p:strVal val="visible"/>
                                      </p:to>
                                    </p:set>
                                    <p:animEffect transition="in" filter="wipe(right)">
                                      <p:cBhvr>
                                        <p:cTn id="129" dur="500"/>
                                        <p:tgtEl>
                                          <p:spTgt spid="202"/>
                                        </p:tgtEl>
                                      </p:cBhvr>
                                    </p:animEffect>
                                  </p:childTnLst>
                                </p:cTn>
                              </p:par>
                              <p:par>
                                <p:cTn id="130" presetID="23" presetClass="entr" presetSubtype="16" fill="hold" grpId="0" nodeType="withEffect">
                                  <p:stCondLst>
                                    <p:cond delay="1250"/>
                                  </p:stCondLst>
                                  <p:childTnLst>
                                    <p:set>
                                      <p:cBhvr>
                                        <p:cTn id="131" dur="1" fill="hold">
                                          <p:stCondLst>
                                            <p:cond delay="0"/>
                                          </p:stCondLst>
                                        </p:cTn>
                                        <p:tgtEl>
                                          <p:spTgt spid="260"/>
                                        </p:tgtEl>
                                        <p:attrNameLst>
                                          <p:attrName>style.visibility</p:attrName>
                                        </p:attrNameLst>
                                      </p:cBhvr>
                                      <p:to>
                                        <p:strVal val="visible"/>
                                      </p:to>
                                    </p:set>
                                    <p:anim calcmode="lin" valueType="num">
                                      <p:cBhvr>
                                        <p:cTn id="132" dur="500" fill="hold"/>
                                        <p:tgtEl>
                                          <p:spTgt spid="260"/>
                                        </p:tgtEl>
                                        <p:attrNameLst>
                                          <p:attrName>ppt_w</p:attrName>
                                        </p:attrNameLst>
                                      </p:cBhvr>
                                      <p:tavLst>
                                        <p:tav tm="0">
                                          <p:val>
                                            <p:fltVal val="0"/>
                                          </p:val>
                                        </p:tav>
                                        <p:tav tm="100000">
                                          <p:val>
                                            <p:strVal val="#ppt_w"/>
                                          </p:val>
                                        </p:tav>
                                      </p:tavLst>
                                    </p:anim>
                                    <p:anim calcmode="lin" valueType="num">
                                      <p:cBhvr>
                                        <p:cTn id="133" dur="500" fill="hold"/>
                                        <p:tgtEl>
                                          <p:spTgt spid="260"/>
                                        </p:tgtEl>
                                        <p:attrNameLst>
                                          <p:attrName>ppt_h</p:attrName>
                                        </p:attrNameLst>
                                      </p:cBhvr>
                                      <p:tavLst>
                                        <p:tav tm="0">
                                          <p:val>
                                            <p:fltVal val="0"/>
                                          </p:val>
                                        </p:tav>
                                        <p:tav tm="100000">
                                          <p:val>
                                            <p:strVal val="#ppt_h"/>
                                          </p:val>
                                        </p:tav>
                                      </p:tavLst>
                                    </p:anim>
                                  </p:childTnLst>
                                </p:cTn>
                              </p:par>
                              <p:par>
                                <p:cTn id="134" presetID="6" presetClass="emph" presetSubtype="0" autoRev="1" fill="hold" grpId="1" nodeType="withEffect">
                                  <p:stCondLst>
                                    <p:cond delay="1750"/>
                                  </p:stCondLst>
                                  <p:childTnLst>
                                    <p:animScale>
                                      <p:cBhvr>
                                        <p:cTn id="135" dur="100" fill="hold"/>
                                        <p:tgtEl>
                                          <p:spTgt spid="260"/>
                                        </p:tgtEl>
                                      </p:cBhvr>
                                      <p:by x="130000" y="130000"/>
                                    </p:animScale>
                                  </p:childTnLst>
                                </p:cTn>
                              </p:par>
                              <p:par>
                                <p:cTn id="136" presetID="23" presetClass="entr" presetSubtype="16" fill="hold" grpId="0" nodeType="withEffect">
                                  <p:stCondLst>
                                    <p:cond delay="1750"/>
                                  </p:stCondLst>
                                  <p:childTnLst>
                                    <p:set>
                                      <p:cBhvr>
                                        <p:cTn id="137" dur="1" fill="hold">
                                          <p:stCondLst>
                                            <p:cond delay="0"/>
                                          </p:stCondLst>
                                        </p:cTn>
                                        <p:tgtEl>
                                          <p:spTgt spid="220"/>
                                        </p:tgtEl>
                                        <p:attrNameLst>
                                          <p:attrName>style.visibility</p:attrName>
                                        </p:attrNameLst>
                                      </p:cBhvr>
                                      <p:to>
                                        <p:strVal val="visible"/>
                                      </p:to>
                                    </p:set>
                                    <p:anim calcmode="lin" valueType="num">
                                      <p:cBhvr>
                                        <p:cTn id="138" dur="500" fill="hold"/>
                                        <p:tgtEl>
                                          <p:spTgt spid="220"/>
                                        </p:tgtEl>
                                        <p:attrNameLst>
                                          <p:attrName>ppt_w</p:attrName>
                                        </p:attrNameLst>
                                      </p:cBhvr>
                                      <p:tavLst>
                                        <p:tav tm="0">
                                          <p:val>
                                            <p:fltVal val="0"/>
                                          </p:val>
                                        </p:tav>
                                        <p:tav tm="100000">
                                          <p:val>
                                            <p:strVal val="#ppt_w"/>
                                          </p:val>
                                        </p:tav>
                                      </p:tavLst>
                                    </p:anim>
                                    <p:anim calcmode="lin" valueType="num">
                                      <p:cBhvr>
                                        <p:cTn id="139" dur="500" fill="hold"/>
                                        <p:tgtEl>
                                          <p:spTgt spid="220"/>
                                        </p:tgtEl>
                                        <p:attrNameLst>
                                          <p:attrName>ppt_h</p:attrName>
                                        </p:attrNameLst>
                                      </p:cBhvr>
                                      <p:tavLst>
                                        <p:tav tm="0">
                                          <p:val>
                                            <p:fltVal val="0"/>
                                          </p:val>
                                        </p:tav>
                                        <p:tav tm="100000">
                                          <p:val>
                                            <p:strVal val="#ppt_h"/>
                                          </p:val>
                                        </p:tav>
                                      </p:tavLst>
                                    </p:anim>
                                  </p:childTnLst>
                                </p:cTn>
                              </p:par>
                              <p:par>
                                <p:cTn id="140" presetID="6" presetClass="emph" presetSubtype="0" autoRev="1" fill="hold" grpId="1" nodeType="withEffect">
                                  <p:stCondLst>
                                    <p:cond delay="2250"/>
                                  </p:stCondLst>
                                  <p:childTnLst>
                                    <p:animScale>
                                      <p:cBhvr>
                                        <p:cTn id="141" dur="100" fill="hold"/>
                                        <p:tgtEl>
                                          <p:spTgt spid="220"/>
                                        </p:tgtEl>
                                      </p:cBhvr>
                                      <p:by x="130000" y="130000"/>
                                    </p:animScale>
                                  </p:childTnLst>
                                </p:cTn>
                              </p:par>
                              <p:par>
                                <p:cTn id="142" presetID="23" presetClass="entr" presetSubtype="16" fill="hold" grpId="0" nodeType="withEffect">
                                  <p:stCondLst>
                                    <p:cond delay="500"/>
                                  </p:stCondLst>
                                  <p:childTnLst>
                                    <p:set>
                                      <p:cBhvr>
                                        <p:cTn id="143" dur="1" fill="hold">
                                          <p:stCondLst>
                                            <p:cond delay="0"/>
                                          </p:stCondLst>
                                        </p:cTn>
                                        <p:tgtEl>
                                          <p:spTgt spid="209"/>
                                        </p:tgtEl>
                                        <p:attrNameLst>
                                          <p:attrName>style.visibility</p:attrName>
                                        </p:attrNameLst>
                                      </p:cBhvr>
                                      <p:to>
                                        <p:strVal val="visible"/>
                                      </p:to>
                                    </p:set>
                                    <p:anim calcmode="lin" valueType="num">
                                      <p:cBhvr>
                                        <p:cTn id="144" dur="500" fill="hold"/>
                                        <p:tgtEl>
                                          <p:spTgt spid="209"/>
                                        </p:tgtEl>
                                        <p:attrNameLst>
                                          <p:attrName>ppt_w</p:attrName>
                                        </p:attrNameLst>
                                      </p:cBhvr>
                                      <p:tavLst>
                                        <p:tav tm="0">
                                          <p:val>
                                            <p:fltVal val="0"/>
                                          </p:val>
                                        </p:tav>
                                        <p:tav tm="100000">
                                          <p:val>
                                            <p:strVal val="#ppt_w"/>
                                          </p:val>
                                        </p:tav>
                                      </p:tavLst>
                                    </p:anim>
                                    <p:anim calcmode="lin" valueType="num">
                                      <p:cBhvr>
                                        <p:cTn id="145" dur="500" fill="hold"/>
                                        <p:tgtEl>
                                          <p:spTgt spid="209"/>
                                        </p:tgtEl>
                                        <p:attrNameLst>
                                          <p:attrName>ppt_h</p:attrName>
                                        </p:attrNameLst>
                                      </p:cBhvr>
                                      <p:tavLst>
                                        <p:tav tm="0">
                                          <p:val>
                                            <p:fltVal val="0"/>
                                          </p:val>
                                        </p:tav>
                                        <p:tav tm="100000">
                                          <p:val>
                                            <p:strVal val="#ppt_h"/>
                                          </p:val>
                                        </p:tav>
                                      </p:tavLst>
                                    </p:anim>
                                  </p:childTnLst>
                                </p:cTn>
                              </p:par>
                              <p:par>
                                <p:cTn id="146" presetID="6" presetClass="emph" presetSubtype="0" autoRev="1" fill="hold" grpId="1" nodeType="withEffect">
                                  <p:stCondLst>
                                    <p:cond delay="1000"/>
                                  </p:stCondLst>
                                  <p:childTnLst>
                                    <p:animScale>
                                      <p:cBhvr>
                                        <p:cTn id="147" dur="100" fill="hold"/>
                                        <p:tgtEl>
                                          <p:spTgt spid="209"/>
                                        </p:tgtEl>
                                      </p:cBhvr>
                                      <p:by x="130000" y="130000"/>
                                    </p:animScale>
                                  </p:childTnLst>
                                </p:cTn>
                              </p:par>
                              <p:par>
                                <p:cTn id="148" presetID="23" presetClass="entr" presetSubtype="16" fill="hold" grpId="0" nodeType="withEffect">
                                  <p:stCondLst>
                                    <p:cond delay="0"/>
                                  </p:stCondLst>
                                  <p:childTnLst>
                                    <p:set>
                                      <p:cBhvr>
                                        <p:cTn id="149" dur="1" fill="hold">
                                          <p:stCondLst>
                                            <p:cond delay="0"/>
                                          </p:stCondLst>
                                        </p:cTn>
                                        <p:tgtEl>
                                          <p:spTgt spid="213"/>
                                        </p:tgtEl>
                                        <p:attrNameLst>
                                          <p:attrName>style.visibility</p:attrName>
                                        </p:attrNameLst>
                                      </p:cBhvr>
                                      <p:to>
                                        <p:strVal val="visible"/>
                                      </p:to>
                                    </p:set>
                                    <p:anim calcmode="lin" valueType="num">
                                      <p:cBhvr>
                                        <p:cTn id="150" dur="500" fill="hold"/>
                                        <p:tgtEl>
                                          <p:spTgt spid="213"/>
                                        </p:tgtEl>
                                        <p:attrNameLst>
                                          <p:attrName>ppt_w</p:attrName>
                                        </p:attrNameLst>
                                      </p:cBhvr>
                                      <p:tavLst>
                                        <p:tav tm="0">
                                          <p:val>
                                            <p:fltVal val="0"/>
                                          </p:val>
                                        </p:tav>
                                        <p:tav tm="100000">
                                          <p:val>
                                            <p:strVal val="#ppt_w"/>
                                          </p:val>
                                        </p:tav>
                                      </p:tavLst>
                                    </p:anim>
                                    <p:anim calcmode="lin" valueType="num">
                                      <p:cBhvr>
                                        <p:cTn id="151" dur="500" fill="hold"/>
                                        <p:tgtEl>
                                          <p:spTgt spid="213"/>
                                        </p:tgtEl>
                                        <p:attrNameLst>
                                          <p:attrName>ppt_h</p:attrName>
                                        </p:attrNameLst>
                                      </p:cBhvr>
                                      <p:tavLst>
                                        <p:tav tm="0">
                                          <p:val>
                                            <p:fltVal val="0"/>
                                          </p:val>
                                        </p:tav>
                                        <p:tav tm="100000">
                                          <p:val>
                                            <p:strVal val="#ppt_h"/>
                                          </p:val>
                                        </p:tav>
                                      </p:tavLst>
                                    </p:anim>
                                  </p:childTnLst>
                                </p:cTn>
                              </p:par>
                              <p:par>
                                <p:cTn id="152" presetID="6" presetClass="emph" presetSubtype="0" autoRev="1" fill="hold" grpId="1" nodeType="withEffect">
                                  <p:stCondLst>
                                    <p:cond delay="500"/>
                                  </p:stCondLst>
                                  <p:childTnLst>
                                    <p:animScale>
                                      <p:cBhvr>
                                        <p:cTn id="153" dur="100" fill="hold"/>
                                        <p:tgtEl>
                                          <p:spTgt spid="213"/>
                                        </p:tgtEl>
                                      </p:cBhvr>
                                      <p:by x="130000" y="130000"/>
                                    </p:animScale>
                                  </p:childTnLst>
                                </p:cTn>
                              </p:par>
                              <p:par>
                                <p:cTn id="154" presetID="23" presetClass="entr" presetSubtype="16" fill="hold" grpId="0" nodeType="withEffect">
                                  <p:stCondLst>
                                    <p:cond delay="500"/>
                                  </p:stCondLst>
                                  <p:childTnLst>
                                    <p:set>
                                      <p:cBhvr>
                                        <p:cTn id="155" dur="1" fill="hold">
                                          <p:stCondLst>
                                            <p:cond delay="0"/>
                                          </p:stCondLst>
                                        </p:cTn>
                                        <p:tgtEl>
                                          <p:spTgt spid="258"/>
                                        </p:tgtEl>
                                        <p:attrNameLst>
                                          <p:attrName>style.visibility</p:attrName>
                                        </p:attrNameLst>
                                      </p:cBhvr>
                                      <p:to>
                                        <p:strVal val="visible"/>
                                      </p:to>
                                    </p:set>
                                    <p:anim calcmode="lin" valueType="num">
                                      <p:cBhvr>
                                        <p:cTn id="156" dur="500" fill="hold"/>
                                        <p:tgtEl>
                                          <p:spTgt spid="258"/>
                                        </p:tgtEl>
                                        <p:attrNameLst>
                                          <p:attrName>ppt_w</p:attrName>
                                        </p:attrNameLst>
                                      </p:cBhvr>
                                      <p:tavLst>
                                        <p:tav tm="0">
                                          <p:val>
                                            <p:fltVal val="0"/>
                                          </p:val>
                                        </p:tav>
                                        <p:tav tm="100000">
                                          <p:val>
                                            <p:strVal val="#ppt_w"/>
                                          </p:val>
                                        </p:tav>
                                      </p:tavLst>
                                    </p:anim>
                                    <p:anim calcmode="lin" valueType="num">
                                      <p:cBhvr>
                                        <p:cTn id="157" dur="500" fill="hold"/>
                                        <p:tgtEl>
                                          <p:spTgt spid="258"/>
                                        </p:tgtEl>
                                        <p:attrNameLst>
                                          <p:attrName>ppt_h</p:attrName>
                                        </p:attrNameLst>
                                      </p:cBhvr>
                                      <p:tavLst>
                                        <p:tav tm="0">
                                          <p:val>
                                            <p:fltVal val="0"/>
                                          </p:val>
                                        </p:tav>
                                        <p:tav tm="100000">
                                          <p:val>
                                            <p:strVal val="#ppt_h"/>
                                          </p:val>
                                        </p:tav>
                                      </p:tavLst>
                                    </p:anim>
                                  </p:childTnLst>
                                </p:cTn>
                              </p:par>
                              <p:par>
                                <p:cTn id="158" presetID="6" presetClass="emph" presetSubtype="0" autoRev="1" fill="hold" grpId="1" nodeType="withEffect">
                                  <p:stCondLst>
                                    <p:cond delay="1000"/>
                                  </p:stCondLst>
                                  <p:childTnLst>
                                    <p:animScale>
                                      <p:cBhvr>
                                        <p:cTn id="159" dur="100" fill="hold"/>
                                        <p:tgtEl>
                                          <p:spTgt spid="258"/>
                                        </p:tgtEl>
                                      </p:cBhvr>
                                      <p:by x="130000" y="130000"/>
                                    </p:animScale>
                                  </p:childTnLst>
                                </p:cTn>
                              </p:par>
                              <p:par>
                                <p:cTn id="160" presetID="23" presetClass="entr" presetSubtype="16" fill="hold" grpId="0" nodeType="withEffect">
                                  <p:stCondLst>
                                    <p:cond delay="1750"/>
                                  </p:stCondLst>
                                  <p:childTnLst>
                                    <p:set>
                                      <p:cBhvr>
                                        <p:cTn id="161" dur="1" fill="hold">
                                          <p:stCondLst>
                                            <p:cond delay="0"/>
                                          </p:stCondLst>
                                        </p:cTn>
                                        <p:tgtEl>
                                          <p:spTgt spid="251"/>
                                        </p:tgtEl>
                                        <p:attrNameLst>
                                          <p:attrName>style.visibility</p:attrName>
                                        </p:attrNameLst>
                                      </p:cBhvr>
                                      <p:to>
                                        <p:strVal val="visible"/>
                                      </p:to>
                                    </p:set>
                                    <p:anim calcmode="lin" valueType="num">
                                      <p:cBhvr>
                                        <p:cTn id="162" dur="500" fill="hold"/>
                                        <p:tgtEl>
                                          <p:spTgt spid="251"/>
                                        </p:tgtEl>
                                        <p:attrNameLst>
                                          <p:attrName>ppt_w</p:attrName>
                                        </p:attrNameLst>
                                      </p:cBhvr>
                                      <p:tavLst>
                                        <p:tav tm="0">
                                          <p:val>
                                            <p:fltVal val="0"/>
                                          </p:val>
                                        </p:tav>
                                        <p:tav tm="100000">
                                          <p:val>
                                            <p:strVal val="#ppt_w"/>
                                          </p:val>
                                        </p:tav>
                                      </p:tavLst>
                                    </p:anim>
                                    <p:anim calcmode="lin" valueType="num">
                                      <p:cBhvr>
                                        <p:cTn id="163" dur="500" fill="hold"/>
                                        <p:tgtEl>
                                          <p:spTgt spid="251"/>
                                        </p:tgtEl>
                                        <p:attrNameLst>
                                          <p:attrName>ppt_h</p:attrName>
                                        </p:attrNameLst>
                                      </p:cBhvr>
                                      <p:tavLst>
                                        <p:tav tm="0">
                                          <p:val>
                                            <p:fltVal val="0"/>
                                          </p:val>
                                        </p:tav>
                                        <p:tav tm="100000">
                                          <p:val>
                                            <p:strVal val="#ppt_h"/>
                                          </p:val>
                                        </p:tav>
                                      </p:tavLst>
                                    </p:anim>
                                  </p:childTnLst>
                                </p:cTn>
                              </p:par>
                              <p:par>
                                <p:cTn id="164" presetID="6" presetClass="emph" presetSubtype="0" autoRev="1" fill="hold" grpId="1" nodeType="withEffect">
                                  <p:stCondLst>
                                    <p:cond delay="2250"/>
                                  </p:stCondLst>
                                  <p:childTnLst>
                                    <p:animScale>
                                      <p:cBhvr>
                                        <p:cTn id="165" dur="100" fill="hold"/>
                                        <p:tgtEl>
                                          <p:spTgt spid="251"/>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decel="10000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1+#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1+#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09" grpId="2" animBg="1"/>
      <p:bldP spid="209" grpId="3" animBg="1"/>
      <p:bldP spid="213" grpId="0" animBg="1"/>
      <p:bldP spid="213" grpId="1" animBg="1"/>
      <p:bldP spid="213" grpId="2" animBg="1"/>
      <p:bldP spid="213" grpId="3" animBg="1"/>
      <p:bldP spid="220" grpId="0" animBg="1"/>
      <p:bldP spid="220" grpId="1" animBg="1"/>
      <p:bldP spid="220" grpId="2" animBg="1"/>
      <p:bldP spid="220" grpId="3" animBg="1"/>
      <p:bldP spid="251" grpId="0" animBg="1"/>
      <p:bldP spid="251" grpId="1" animBg="1"/>
      <p:bldP spid="251" grpId="2" animBg="1"/>
      <p:bldP spid="251" grpId="3" animBg="1"/>
      <p:bldP spid="258" grpId="0" animBg="1"/>
      <p:bldP spid="258" grpId="1" animBg="1"/>
      <p:bldP spid="258" grpId="2" animBg="1"/>
      <p:bldP spid="258" grpId="3" animBg="1"/>
      <p:bldP spid="260" grpId="0" animBg="1"/>
      <p:bldP spid="260" grpId="1" animBg="1"/>
      <p:bldP spid="260" grpId="2" animBg="1"/>
      <p:bldP spid="260" grpId="3"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gital community Chapterslide">
    <p:bg>
      <p:bgPr>
        <a:solidFill>
          <a:schemeClr val="accent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81E418A7-DAAC-C7DF-575F-9F5EEDB3232D}"/>
              </a:ext>
            </a:extLst>
          </p:cNvPr>
          <p:cNvSpPr/>
          <p:nvPr userDrawn="1"/>
        </p:nvSpPr>
        <p:spPr>
          <a:xfrm>
            <a:off x="0" y="0"/>
            <a:ext cx="12192000"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0" name="Vrije vorm: vorm 9">
            <a:extLst>
              <a:ext uri="{FF2B5EF4-FFF2-40B4-BE49-F238E27FC236}">
                <a16:creationId xmlns:a16="http://schemas.microsoft.com/office/drawing/2014/main" id="{CFF3B9E7-8F81-DAE2-FCCB-53C15C87BEAC}"/>
              </a:ext>
            </a:extLst>
          </p:cNvPr>
          <p:cNvSpPr/>
          <p:nvPr userDrawn="1"/>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1" name="Vrije vorm: vorm 10">
            <a:extLst>
              <a:ext uri="{FF2B5EF4-FFF2-40B4-BE49-F238E27FC236}">
                <a16:creationId xmlns:a16="http://schemas.microsoft.com/office/drawing/2014/main" id="{31E4D09F-47C9-B165-760B-191B37F5C2E6}"/>
              </a:ext>
            </a:extLst>
          </p:cNvPr>
          <p:cNvSpPr/>
          <p:nvPr userDrawn="1"/>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2" name="Vrije vorm: vorm 11">
            <a:extLst>
              <a:ext uri="{FF2B5EF4-FFF2-40B4-BE49-F238E27FC236}">
                <a16:creationId xmlns:a16="http://schemas.microsoft.com/office/drawing/2014/main" id="{F1ABAFE6-CF60-F53F-22D6-DC9C5D41F1D6}"/>
              </a:ext>
            </a:extLst>
          </p:cNvPr>
          <p:cNvSpPr/>
          <p:nvPr userDrawn="1"/>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nl-NL" b="0" i="0" dirty="0">
              <a:latin typeface="FS Me Pro" panose="02000506040000020004" pitchFamily="2" charset="0"/>
            </a:endParaRPr>
          </a:p>
        </p:txBody>
      </p:sp>
      <p:sp>
        <p:nvSpPr>
          <p:cNvPr id="13" name="Vrije vorm: vorm 12">
            <a:extLst>
              <a:ext uri="{FF2B5EF4-FFF2-40B4-BE49-F238E27FC236}">
                <a16:creationId xmlns:a16="http://schemas.microsoft.com/office/drawing/2014/main" id="{96F385D2-EE22-6904-42F7-ACED875A8831}"/>
              </a:ext>
            </a:extLst>
          </p:cNvPr>
          <p:cNvSpPr/>
          <p:nvPr userDrawn="1"/>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14" name="Vrije vorm: vorm 13">
            <a:extLst>
              <a:ext uri="{FF2B5EF4-FFF2-40B4-BE49-F238E27FC236}">
                <a16:creationId xmlns:a16="http://schemas.microsoft.com/office/drawing/2014/main" id="{82D56E19-17B0-7022-5C92-3063F23438AE}"/>
              </a:ext>
            </a:extLst>
          </p:cNvPr>
          <p:cNvSpPr/>
          <p:nvPr userDrawn="1"/>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5" name="Vrije vorm: vorm 14">
            <a:extLst>
              <a:ext uri="{FF2B5EF4-FFF2-40B4-BE49-F238E27FC236}">
                <a16:creationId xmlns:a16="http://schemas.microsoft.com/office/drawing/2014/main" id="{AB897774-19FD-7D15-8EA5-1BAF78D04DCA}"/>
              </a:ext>
            </a:extLst>
          </p:cNvPr>
          <p:cNvSpPr/>
          <p:nvPr userDrawn="1"/>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nl-NL" b="0" i="0" dirty="0">
              <a:latin typeface="FS Me Pro" panose="02000506040000020004" pitchFamily="2" charset="0"/>
            </a:endParaRPr>
          </a:p>
        </p:txBody>
      </p:sp>
      <p:sp>
        <p:nvSpPr>
          <p:cNvPr id="16" name="Vrije vorm: vorm 15">
            <a:extLst>
              <a:ext uri="{FF2B5EF4-FFF2-40B4-BE49-F238E27FC236}">
                <a16:creationId xmlns:a16="http://schemas.microsoft.com/office/drawing/2014/main" id="{FA505786-B554-B99C-E426-E6A31E30FE0B}"/>
              </a:ext>
            </a:extLst>
          </p:cNvPr>
          <p:cNvSpPr/>
          <p:nvPr userDrawn="1"/>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nl-NL" b="0" i="0" dirty="0">
              <a:latin typeface="FS Me Pro" panose="02000506040000020004" pitchFamily="2" charset="0"/>
            </a:endParaRPr>
          </a:p>
        </p:txBody>
      </p:sp>
      <p:sp>
        <p:nvSpPr>
          <p:cNvPr id="17" name="Vrije vorm: vorm 16">
            <a:extLst>
              <a:ext uri="{FF2B5EF4-FFF2-40B4-BE49-F238E27FC236}">
                <a16:creationId xmlns:a16="http://schemas.microsoft.com/office/drawing/2014/main" id="{37BDDC4E-D44F-246B-EB2F-58D90A066695}"/>
              </a:ext>
            </a:extLst>
          </p:cNvPr>
          <p:cNvSpPr/>
          <p:nvPr userDrawn="1"/>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18" name="Vrije vorm: vorm 17">
            <a:extLst>
              <a:ext uri="{FF2B5EF4-FFF2-40B4-BE49-F238E27FC236}">
                <a16:creationId xmlns:a16="http://schemas.microsoft.com/office/drawing/2014/main" id="{521EF8C6-FAE0-E635-008A-D56E52A156F2}"/>
              </a:ext>
            </a:extLst>
          </p:cNvPr>
          <p:cNvSpPr/>
          <p:nvPr userDrawn="1"/>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19" name="Vrije vorm: vorm 18">
            <a:extLst>
              <a:ext uri="{FF2B5EF4-FFF2-40B4-BE49-F238E27FC236}">
                <a16:creationId xmlns:a16="http://schemas.microsoft.com/office/drawing/2014/main" id="{EFCF16B9-B80D-98C1-3136-B66586B3DD87}"/>
              </a:ext>
            </a:extLst>
          </p:cNvPr>
          <p:cNvSpPr/>
          <p:nvPr userDrawn="1"/>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20" name="Vrije vorm: vorm 19">
            <a:extLst>
              <a:ext uri="{FF2B5EF4-FFF2-40B4-BE49-F238E27FC236}">
                <a16:creationId xmlns:a16="http://schemas.microsoft.com/office/drawing/2014/main" id="{54EB1D90-EA59-C663-6F7F-D5F29CF70EB0}"/>
              </a:ext>
            </a:extLst>
          </p:cNvPr>
          <p:cNvSpPr/>
          <p:nvPr userDrawn="1"/>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grpSp>
        <p:nvGrpSpPr>
          <p:cNvPr id="21" name="Groep 20">
            <a:extLst>
              <a:ext uri="{FF2B5EF4-FFF2-40B4-BE49-F238E27FC236}">
                <a16:creationId xmlns:a16="http://schemas.microsoft.com/office/drawing/2014/main" id="{E1EA7536-E438-BE60-A4DF-8EA742CE481B}"/>
              </a:ext>
            </a:extLst>
          </p:cNvPr>
          <p:cNvGrpSpPr/>
          <p:nvPr userDrawn="1"/>
        </p:nvGrpSpPr>
        <p:grpSpPr>
          <a:xfrm>
            <a:off x="1436100" y="268654"/>
            <a:ext cx="151965" cy="151965"/>
            <a:chOff x="1436100" y="268654"/>
            <a:chExt cx="151965" cy="151965"/>
          </a:xfrm>
        </p:grpSpPr>
        <p:sp>
          <p:nvSpPr>
            <p:cNvPr id="22" name="Vrije vorm: vorm 21">
              <a:extLst>
                <a:ext uri="{FF2B5EF4-FFF2-40B4-BE49-F238E27FC236}">
                  <a16:creationId xmlns:a16="http://schemas.microsoft.com/office/drawing/2014/main" id="{DB2CA74E-835E-7CCF-5F39-16F4781638BD}"/>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3" name="Vrije vorm: vorm 22">
              <a:extLst>
                <a:ext uri="{FF2B5EF4-FFF2-40B4-BE49-F238E27FC236}">
                  <a16:creationId xmlns:a16="http://schemas.microsoft.com/office/drawing/2014/main" id="{3EAC8C28-0EFD-8638-AB74-86CB99C56693}"/>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4" name="Groep 23">
            <a:extLst>
              <a:ext uri="{FF2B5EF4-FFF2-40B4-BE49-F238E27FC236}">
                <a16:creationId xmlns:a16="http://schemas.microsoft.com/office/drawing/2014/main" id="{E86E6CFD-3018-8E47-7BCF-B9992531D786}"/>
              </a:ext>
            </a:extLst>
          </p:cNvPr>
          <p:cNvGrpSpPr/>
          <p:nvPr userDrawn="1"/>
        </p:nvGrpSpPr>
        <p:grpSpPr>
          <a:xfrm>
            <a:off x="2955752" y="268654"/>
            <a:ext cx="151965" cy="151965"/>
            <a:chOff x="2955752" y="268654"/>
            <a:chExt cx="151965" cy="151965"/>
          </a:xfrm>
        </p:grpSpPr>
        <p:sp>
          <p:nvSpPr>
            <p:cNvPr id="25" name="Vrije vorm: vorm 24">
              <a:extLst>
                <a:ext uri="{FF2B5EF4-FFF2-40B4-BE49-F238E27FC236}">
                  <a16:creationId xmlns:a16="http://schemas.microsoft.com/office/drawing/2014/main" id="{9EEE715C-C155-96CB-6C5C-63EBB14E689D}"/>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6" name="Vrije vorm: vorm 25">
              <a:extLst>
                <a:ext uri="{FF2B5EF4-FFF2-40B4-BE49-F238E27FC236}">
                  <a16:creationId xmlns:a16="http://schemas.microsoft.com/office/drawing/2014/main" id="{DC2E056E-2659-797E-1128-4B9EFD590DE1}"/>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27" name="Groep 26">
            <a:extLst>
              <a:ext uri="{FF2B5EF4-FFF2-40B4-BE49-F238E27FC236}">
                <a16:creationId xmlns:a16="http://schemas.microsoft.com/office/drawing/2014/main" id="{9863D2A8-7250-C0BD-61D3-9A36552D7C84}"/>
              </a:ext>
            </a:extLst>
          </p:cNvPr>
          <p:cNvGrpSpPr/>
          <p:nvPr userDrawn="1"/>
        </p:nvGrpSpPr>
        <p:grpSpPr>
          <a:xfrm>
            <a:off x="676275" y="1028479"/>
            <a:ext cx="151965" cy="151965"/>
            <a:chOff x="676275" y="1028479"/>
            <a:chExt cx="151965" cy="151965"/>
          </a:xfrm>
        </p:grpSpPr>
        <p:sp>
          <p:nvSpPr>
            <p:cNvPr id="28" name="Vrije vorm: vorm 27">
              <a:extLst>
                <a:ext uri="{FF2B5EF4-FFF2-40B4-BE49-F238E27FC236}">
                  <a16:creationId xmlns:a16="http://schemas.microsoft.com/office/drawing/2014/main" id="{415F1C2F-E35D-B5C2-F239-EA08D0258125}"/>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29" name="Vrije vorm: vorm 28">
              <a:extLst>
                <a:ext uri="{FF2B5EF4-FFF2-40B4-BE49-F238E27FC236}">
                  <a16:creationId xmlns:a16="http://schemas.microsoft.com/office/drawing/2014/main" id="{6EAA8997-C78C-834C-FE42-FF643680F81E}"/>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30" name="Groep 29">
            <a:extLst>
              <a:ext uri="{FF2B5EF4-FFF2-40B4-BE49-F238E27FC236}">
                <a16:creationId xmlns:a16="http://schemas.microsoft.com/office/drawing/2014/main" id="{C3C30D2A-CF2C-A732-1013-DA4C532B556E}"/>
              </a:ext>
            </a:extLst>
          </p:cNvPr>
          <p:cNvGrpSpPr/>
          <p:nvPr userDrawn="1"/>
        </p:nvGrpSpPr>
        <p:grpSpPr>
          <a:xfrm>
            <a:off x="2195927" y="1028479"/>
            <a:ext cx="151965" cy="151965"/>
            <a:chOff x="2195927" y="1028479"/>
            <a:chExt cx="151965" cy="151965"/>
          </a:xfrm>
        </p:grpSpPr>
        <p:sp>
          <p:nvSpPr>
            <p:cNvPr id="31" name="Vrije vorm: vorm 30">
              <a:extLst>
                <a:ext uri="{FF2B5EF4-FFF2-40B4-BE49-F238E27FC236}">
                  <a16:creationId xmlns:a16="http://schemas.microsoft.com/office/drawing/2014/main" id="{B888E258-6903-A55D-36C3-861CCBB1B3D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32" name="Vrije vorm: vorm 31">
              <a:extLst>
                <a:ext uri="{FF2B5EF4-FFF2-40B4-BE49-F238E27FC236}">
                  <a16:creationId xmlns:a16="http://schemas.microsoft.com/office/drawing/2014/main" id="{B453598A-9FEB-B5F8-FD22-441818CA8694}"/>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33" name="Groep 32">
            <a:extLst>
              <a:ext uri="{FF2B5EF4-FFF2-40B4-BE49-F238E27FC236}">
                <a16:creationId xmlns:a16="http://schemas.microsoft.com/office/drawing/2014/main" id="{DC8AAF0B-9BCE-0717-1372-29C22F98BEDC}"/>
              </a:ext>
            </a:extLst>
          </p:cNvPr>
          <p:cNvGrpSpPr/>
          <p:nvPr userDrawn="1"/>
        </p:nvGrpSpPr>
        <p:grpSpPr>
          <a:xfrm>
            <a:off x="1436100" y="1788305"/>
            <a:ext cx="151965" cy="151965"/>
            <a:chOff x="1436100" y="1788305"/>
            <a:chExt cx="151965" cy="151965"/>
          </a:xfrm>
        </p:grpSpPr>
        <p:sp>
          <p:nvSpPr>
            <p:cNvPr id="34" name="Vrije vorm: vorm 33">
              <a:extLst>
                <a:ext uri="{FF2B5EF4-FFF2-40B4-BE49-F238E27FC236}">
                  <a16:creationId xmlns:a16="http://schemas.microsoft.com/office/drawing/2014/main" id="{84800106-1156-814A-D627-39288914BE97}"/>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35" name="Vrije vorm: vorm 34">
              <a:extLst>
                <a:ext uri="{FF2B5EF4-FFF2-40B4-BE49-F238E27FC236}">
                  <a16:creationId xmlns:a16="http://schemas.microsoft.com/office/drawing/2014/main" id="{F2AA5948-8DCF-3B62-FC10-FA425EB2277C}"/>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36" name="Groep 35">
            <a:extLst>
              <a:ext uri="{FF2B5EF4-FFF2-40B4-BE49-F238E27FC236}">
                <a16:creationId xmlns:a16="http://schemas.microsoft.com/office/drawing/2014/main" id="{96BA4EE0-9A48-B53A-A51F-D42D2F178129}"/>
              </a:ext>
            </a:extLst>
          </p:cNvPr>
          <p:cNvGrpSpPr/>
          <p:nvPr userDrawn="1"/>
        </p:nvGrpSpPr>
        <p:grpSpPr>
          <a:xfrm>
            <a:off x="2955752" y="1788305"/>
            <a:ext cx="151965" cy="151965"/>
            <a:chOff x="2955752" y="1788305"/>
            <a:chExt cx="151965" cy="151965"/>
          </a:xfrm>
        </p:grpSpPr>
        <p:sp>
          <p:nvSpPr>
            <p:cNvPr id="37" name="Vrije vorm: vorm 36">
              <a:extLst>
                <a:ext uri="{FF2B5EF4-FFF2-40B4-BE49-F238E27FC236}">
                  <a16:creationId xmlns:a16="http://schemas.microsoft.com/office/drawing/2014/main" id="{E0408ED5-0110-2070-733C-1A43B567E525}"/>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38" name="Vrije vorm: vorm 37">
              <a:extLst>
                <a:ext uri="{FF2B5EF4-FFF2-40B4-BE49-F238E27FC236}">
                  <a16:creationId xmlns:a16="http://schemas.microsoft.com/office/drawing/2014/main" id="{BD7E3F44-5A30-5118-66E1-95B479E13E94}"/>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39" name="Groep 38">
            <a:extLst>
              <a:ext uri="{FF2B5EF4-FFF2-40B4-BE49-F238E27FC236}">
                <a16:creationId xmlns:a16="http://schemas.microsoft.com/office/drawing/2014/main" id="{3319D182-CBE4-5437-6770-EE55D9F54323}"/>
              </a:ext>
            </a:extLst>
          </p:cNvPr>
          <p:cNvGrpSpPr/>
          <p:nvPr userDrawn="1"/>
        </p:nvGrpSpPr>
        <p:grpSpPr>
          <a:xfrm>
            <a:off x="676275" y="2548131"/>
            <a:ext cx="151965" cy="151965"/>
            <a:chOff x="676275" y="2548131"/>
            <a:chExt cx="151965" cy="151965"/>
          </a:xfrm>
        </p:grpSpPr>
        <p:sp>
          <p:nvSpPr>
            <p:cNvPr id="40" name="Vrije vorm: vorm 39">
              <a:extLst>
                <a:ext uri="{FF2B5EF4-FFF2-40B4-BE49-F238E27FC236}">
                  <a16:creationId xmlns:a16="http://schemas.microsoft.com/office/drawing/2014/main" id="{EEEBB93B-9F96-A92F-8D20-DB60D5D5E2BA}"/>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41" name="Vrije vorm: vorm 40">
              <a:extLst>
                <a:ext uri="{FF2B5EF4-FFF2-40B4-BE49-F238E27FC236}">
                  <a16:creationId xmlns:a16="http://schemas.microsoft.com/office/drawing/2014/main" id="{106727B4-D2F2-FC76-6993-126BC9B8EAB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42" name="Groep 41">
            <a:extLst>
              <a:ext uri="{FF2B5EF4-FFF2-40B4-BE49-F238E27FC236}">
                <a16:creationId xmlns:a16="http://schemas.microsoft.com/office/drawing/2014/main" id="{8D7BF3CD-D57A-BE90-569B-F5F514C31027}"/>
              </a:ext>
            </a:extLst>
          </p:cNvPr>
          <p:cNvGrpSpPr/>
          <p:nvPr userDrawn="1"/>
        </p:nvGrpSpPr>
        <p:grpSpPr>
          <a:xfrm>
            <a:off x="2195927" y="2548131"/>
            <a:ext cx="151965" cy="151965"/>
            <a:chOff x="2195927" y="2548131"/>
            <a:chExt cx="151965" cy="151965"/>
          </a:xfrm>
        </p:grpSpPr>
        <p:sp>
          <p:nvSpPr>
            <p:cNvPr id="43" name="Vrije vorm: vorm 42">
              <a:extLst>
                <a:ext uri="{FF2B5EF4-FFF2-40B4-BE49-F238E27FC236}">
                  <a16:creationId xmlns:a16="http://schemas.microsoft.com/office/drawing/2014/main" id="{1BBC9B04-728F-3D38-F4C0-73B3AA60441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44" name="Vrije vorm: vorm 43">
              <a:extLst>
                <a:ext uri="{FF2B5EF4-FFF2-40B4-BE49-F238E27FC236}">
                  <a16:creationId xmlns:a16="http://schemas.microsoft.com/office/drawing/2014/main" id="{D690962E-927A-EB65-DEE8-BCAE9902A3FA}"/>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45" name="Groep 44">
            <a:extLst>
              <a:ext uri="{FF2B5EF4-FFF2-40B4-BE49-F238E27FC236}">
                <a16:creationId xmlns:a16="http://schemas.microsoft.com/office/drawing/2014/main" id="{8BFEBEDA-A010-52F8-0DE6-F1FB02508FAB}"/>
              </a:ext>
            </a:extLst>
          </p:cNvPr>
          <p:cNvGrpSpPr/>
          <p:nvPr userDrawn="1"/>
        </p:nvGrpSpPr>
        <p:grpSpPr>
          <a:xfrm>
            <a:off x="3715579" y="2548131"/>
            <a:ext cx="151965" cy="151965"/>
            <a:chOff x="3715579" y="2548131"/>
            <a:chExt cx="151965" cy="151965"/>
          </a:xfrm>
        </p:grpSpPr>
        <p:sp>
          <p:nvSpPr>
            <p:cNvPr id="46" name="Vrije vorm: vorm 45">
              <a:extLst>
                <a:ext uri="{FF2B5EF4-FFF2-40B4-BE49-F238E27FC236}">
                  <a16:creationId xmlns:a16="http://schemas.microsoft.com/office/drawing/2014/main" id="{F6A2C044-3382-DFA5-7653-BF8F7D19CABA}"/>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47" name="Vrije vorm: vorm 46">
              <a:extLst>
                <a:ext uri="{FF2B5EF4-FFF2-40B4-BE49-F238E27FC236}">
                  <a16:creationId xmlns:a16="http://schemas.microsoft.com/office/drawing/2014/main" id="{9E75EE48-5ED2-EC3D-5CCF-96C36B4283D5}"/>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48" name="Groep 47">
            <a:extLst>
              <a:ext uri="{FF2B5EF4-FFF2-40B4-BE49-F238E27FC236}">
                <a16:creationId xmlns:a16="http://schemas.microsoft.com/office/drawing/2014/main" id="{A54C0D71-CE6B-F4C4-BFBF-C7173E985F94}"/>
              </a:ext>
            </a:extLst>
          </p:cNvPr>
          <p:cNvGrpSpPr/>
          <p:nvPr userDrawn="1"/>
        </p:nvGrpSpPr>
        <p:grpSpPr>
          <a:xfrm>
            <a:off x="1436100" y="3307957"/>
            <a:ext cx="151965" cy="151965"/>
            <a:chOff x="1436100" y="3307957"/>
            <a:chExt cx="151965" cy="151965"/>
          </a:xfrm>
        </p:grpSpPr>
        <p:sp>
          <p:nvSpPr>
            <p:cNvPr id="49" name="Vrije vorm: vorm 48">
              <a:extLst>
                <a:ext uri="{FF2B5EF4-FFF2-40B4-BE49-F238E27FC236}">
                  <a16:creationId xmlns:a16="http://schemas.microsoft.com/office/drawing/2014/main" id="{F238220A-7124-F120-59D3-FEE8BEE95AE0}"/>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50" name="Vrije vorm: vorm 49">
              <a:extLst>
                <a:ext uri="{FF2B5EF4-FFF2-40B4-BE49-F238E27FC236}">
                  <a16:creationId xmlns:a16="http://schemas.microsoft.com/office/drawing/2014/main" id="{1828CD63-E707-631C-2C7A-BCEEE4D2CA0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51" name="Groep 50">
            <a:extLst>
              <a:ext uri="{FF2B5EF4-FFF2-40B4-BE49-F238E27FC236}">
                <a16:creationId xmlns:a16="http://schemas.microsoft.com/office/drawing/2014/main" id="{7E5FA188-3EF4-C9BC-236D-EE132B3EDFFC}"/>
              </a:ext>
            </a:extLst>
          </p:cNvPr>
          <p:cNvGrpSpPr/>
          <p:nvPr userDrawn="1"/>
        </p:nvGrpSpPr>
        <p:grpSpPr>
          <a:xfrm>
            <a:off x="2955752" y="3307957"/>
            <a:ext cx="151965" cy="151965"/>
            <a:chOff x="2955752" y="3307957"/>
            <a:chExt cx="151965" cy="151965"/>
          </a:xfrm>
        </p:grpSpPr>
        <p:sp>
          <p:nvSpPr>
            <p:cNvPr id="52" name="Vrije vorm: vorm 51">
              <a:extLst>
                <a:ext uri="{FF2B5EF4-FFF2-40B4-BE49-F238E27FC236}">
                  <a16:creationId xmlns:a16="http://schemas.microsoft.com/office/drawing/2014/main" id="{CAC5BF9D-5314-CBC6-7BCC-CE00ECAA8D89}"/>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53" name="Vrije vorm: vorm 52">
              <a:extLst>
                <a:ext uri="{FF2B5EF4-FFF2-40B4-BE49-F238E27FC236}">
                  <a16:creationId xmlns:a16="http://schemas.microsoft.com/office/drawing/2014/main" id="{8E6E21A7-DE3F-449E-936C-DD74A6CF502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54" name="Groep 53">
            <a:extLst>
              <a:ext uri="{FF2B5EF4-FFF2-40B4-BE49-F238E27FC236}">
                <a16:creationId xmlns:a16="http://schemas.microsoft.com/office/drawing/2014/main" id="{8CDAE9D6-888F-EE0F-14F0-AD8D02CF1239}"/>
              </a:ext>
            </a:extLst>
          </p:cNvPr>
          <p:cNvGrpSpPr/>
          <p:nvPr userDrawn="1"/>
        </p:nvGrpSpPr>
        <p:grpSpPr>
          <a:xfrm>
            <a:off x="676275" y="4067783"/>
            <a:ext cx="151965" cy="151965"/>
            <a:chOff x="676275" y="4067783"/>
            <a:chExt cx="151965" cy="151965"/>
          </a:xfrm>
        </p:grpSpPr>
        <p:sp>
          <p:nvSpPr>
            <p:cNvPr id="55" name="Vrije vorm: vorm 54">
              <a:extLst>
                <a:ext uri="{FF2B5EF4-FFF2-40B4-BE49-F238E27FC236}">
                  <a16:creationId xmlns:a16="http://schemas.microsoft.com/office/drawing/2014/main" id="{0F6531C9-37CD-24FC-749F-61498B5CA8F2}"/>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56" name="Vrije vorm: vorm 55">
              <a:extLst>
                <a:ext uri="{FF2B5EF4-FFF2-40B4-BE49-F238E27FC236}">
                  <a16:creationId xmlns:a16="http://schemas.microsoft.com/office/drawing/2014/main" id="{3BE34658-F288-963E-0779-39EBAF477FBF}"/>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57" name="Groep 56">
            <a:extLst>
              <a:ext uri="{FF2B5EF4-FFF2-40B4-BE49-F238E27FC236}">
                <a16:creationId xmlns:a16="http://schemas.microsoft.com/office/drawing/2014/main" id="{BA2F1754-FF00-4868-2F81-D920C10A7020}"/>
              </a:ext>
            </a:extLst>
          </p:cNvPr>
          <p:cNvGrpSpPr/>
          <p:nvPr userDrawn="1"/>
        </p:nvGrpSpPr>
        <p:grpSpPr>
          <a:xfrm>
            <a:off x="2195927" y="4067783"/>
            <a:ext cx="151965" cy="151965"/>
            <a:chOff x="2195927" y="4067783"/>
            <a:chExt cx="151965" cy="151965"/>
          </a:xfrm>
        </p:grpSpPr>
        <p:sp>
          <p:nvSpPr>
            <p:cNvPr id="58" name="Vrije vorm: vorm 57">
              <a:extLst>
                <a:ext uri="{FF2B5EF4-FFF2-40B4-BE49-F238E27FC236}">
                  <a16:creationId xmlns:a16="http://schemas.microsoft.com/office/drawing/2014/main" id="{5AF21513-69FD-DA5E-2266-1772442EC36C}"/>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59" name="Vrije vorm: vorm 58">
              <a:extLst>
                <a:ext uri="{FF2B5EF4-FFF2-40B4-BE49-F238E27FC236}">
                  <a16:creationId xmlns:a16="http://schemas.microsoft.com/office/drawing/2014/main" id="{A456D521-EAFB-6B2C-31BC-D970A8A62073}"/>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60" name="Groep 59">
            <a:extLst>
              <a:ext uri="{FF2B5EF4-FFF2-40B4-BE49-F238E27FC236}">
                <a16:creationId xmlns:a16="http://schemas.microsoft.com/office/drawing/2014/main" id="{55B96E7A-11F9-8509-959D-A56921DE86E4}"/>
              </a:ext>
            </a:extLst>
          </p:cNvPr>
          <p:cNvGrpSpPr/>
          <p:nvPr userDrawn="1"/>
        </p:nvGrpSpPr>
        <p:grpSpPr>
          <a:xfrm>
            <a:off x="3715579" y="4067783"/>
            <a:ext cx="151965" cy="151965"/>
            <a:chOff x="3715579" y="4067783"/>
            <a:chExt cx="151965" cy="151965"/>
          </a:xfrm>
        </p:grpSpPr>
        <p:sp>
          <p:nvSpPr>
            <p:cNvPr id="61" name="Vrije vorm: vorm 60">
              <a:extLst>
                <a:ext uri="{FF2B5EF4-FFF2-40B4-BE49-F238E27FC236}">
                  <a16:creationId xmlns:a16="http://schemas.microsoft.com/office/drawing/2014/main" id="{9C2B50AE-923B-07D1-D671-F6E7B55BA390}"/>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62" name="Vrije vorm: vorm 61">
              <a:extLst>
                <a:ext uri="{FF2B5EF4-FFF2-40B4-BE49-F238E27FC236}">
                  <a16:creationId xmlns:a16="http://schemas.microsoft.com/office/drawing/2014/main" id="{35F3E319-0AAE-C87B-F99B-729D398E0306}"/>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63" name="Groep 62">
            <a:extLst>
              <a:ext uri="{FF2B5EF4-FFF2-40B4-BE49-F238E27FC236}">
                <a16:creationId xmlns:a16="http://schemas.microsoft.com/office/drawing/2014/main" id="{661374C2-2546-59FC-ACE0-3D43C81513A0}"/>
              </a:ext>
            </a:extLst>
          </p:cNvPr>
          <p:cNvGrpSpPr/>
          <p:nvPr userDrawn="1"/>
        </p:nvGrpSpPr>
        <p:grpSpPr>
          <a:xfrm>
            <a:off x="1436100" y="4827608"/>
            <a:ext cx="151965" cy="151965"/>
            <a:chOff x="1436100" y="4827608"/>
            <a:chExt cx="151965" cy="151965"/>
          </a:xfrm>
        </p:grpSpPr>
        <p:sp>
          <p:nvSpPr>
            <p:cNvPr id="128" name="Vrije vorm: vorm 127">
              <a:extLst>
                <a:ext uri="{FF2B5EF4-FFF2-40B4-BE49-F238E27FC236}">
                  <a16:creationId xmlns:a16="http://schemas.microsoft.com/office/drawing/2014/main" id="{DD8D077B-D0FE-9507-C44C-C4F3CA0AEAF6}"/>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9" name="Vrije vorm: vorm 128">
              <a:extLst>
                <a:ext uri="{FF2B5EF4-FFF2-40B4-BE49-F238E27FC236}">
                  <a16:creationId xmlns:a16="http://schemas.microsoft.com/office/drawing/2014/main" id="{946F4CF3-35AA-073F-855C-A287AB1F7721}"/>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30" name="Groep 129">
            <a:extLst>
              <a:ext uri="{FF2B5EF4-FFF2-40B4-BE49-F238E27FC236}">
                <a16:creationId xmlns:a16="http://schemas.microsoft.com/office/drawing/2014/main" id="{64C5C483-2FA2-A8DA-C8A5-0D24054810D5}"/>
              </a:ext>
            </a:extLst>
          </p:cNvPr>
          <p:cNvGrpSpPr/>
          <p:nvPr userDrawn="1"/>
        </p:nvGrpSpPr>
        <p:grpSpPr>
          <a:xfrm>
            <a:off x="2955752" y="4827608"/>
            <a:ext cx="151965" cy="151965"/>
            <a:chOff x="2955752" y="4827608"/>
            <a:chExt cx="151965" cy="151965"/>
          </a:xfrm>
        </p:grpSpPr>
        <p:sp>
          <p:nvSpPr>
            <p:cNvPr id="131" name="Vrije vorm: vorm 130">
              <a:extLst>
                <a:ext uri="{FF2B5EF4-FFF2-40B4-BE49-F238E27FC236}">
                  <a16:creationId xmlns:a16="http://schemas.microsoft.com/office/drawing/2014/main" id="{3370833E-A19F-E9BA-8168-9CB6333A20EF}"/>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2" name="Vrije vorm: vorm 131">
              <a:extLst>
                <a:ext uri="{FF2B5EF4-FFF2-40B4-BE49-F238E27FC236}">
                  <a16:creationId xmlns:a16="http://schemas.microsoft.com/office/drawing/2014/main" id="{33DCFEA0-DFBD-B6D4-E00A-88C29A7D2057}"/>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33" name="Groep 132">
            <a:extLst>
              <a:ext uri="{FF2B5EF4-FFF2-40B4-BE49-F238E27FC236}">
                <a16:creationId xmlns:a16="http://schemas.microsoft.com/office/drawing/2014/main" id="{E2C745CB-4387-BE4E-3267-9AF3AEF38AF1}"/>
              </a:ext>
            </a:extLst>
          </p:cNvPr>
          <p:cNvGrpSpPr/>
          <p:nvPr userDrawn="1"/>
        </p:nvGrpSpPr>
        <p:grpSpPr>
          <a:xfrm>
            <a:off x="676275" y="5587435"/>
            <a:ext cx="151965" cy="151965"/>
            <a:chOff x="676275" y="5587435"/>
            <a:chExt cx="151965" cy="151965"/>
          </a:xfrm>
        </p:grpSpPr>
        <p:sp>
          <p:nvSpPr>
            <p:cNvPr id="134" name="Vrije vorm: vorm 133">
              <a:extLst>
                <a:ext uri="{FF2B5EF4-FFF2-40B4-BE49-F238E27FC236}">
                  <a16:creationId xmlns:a16="http://schemas.microsoft.com/office/drawing/2014/main" id="{4761577F-6280-C3AD-4DFA-B9FDC9141CBC}"/>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CFFC317C-3ACE-8038-565D-84F34CB8A8D4}"/>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36" name="Groep 135">
            <a:extLst>
              <a:ext uri="{FF2B5EF4-FFF2-40B4-BE49-F238E27FC236}">
                <a16:creationId xmlns:a16="http://schemas.microsoft.com/office/drawing/2014/main" id="{D3839ED0-2A05-3DAA-FDDF-4ED55F969425}"/>
              </a:ext>
            </a:extLst>
          </p:cNvPr>
          <p:cNvGrpSpPr/>
          <p:nvPr userDrawn="1"/>
        </p:nvGrpSpPr>
        <p:grpSpPr>
          <a:xfrm>
            <a:off x="2195927" y="5587435"/>
            <a:ext cx="151965" cy="151965"/>
            <a:chOff x="2195927" y="5587435"/>
            <a:chExt cx="151965" cy="151965"/>
          </a:xfrm>
        </p:grpSpPr>
        <p:sp>
          <p:nvSpPr>
            <p:cNvPr id="137" name="Vrije vorm: vorm 136">
              <a:extLst>
                <a:ext uri="{FF2B5EF4-FFF2-40B4-BE49-F238E27FC236}">
                  <a16:creationId xmlns:a16="http://schemas.microsoft.com/office/drawing/2014/main" id="{3454F060-8B20-423B-162B-B2FD6DF25911}"/>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8" name="Vrije vorm: vorm 137">
              <a:extLst>
                <a:ext uri="{FF2B5EF4-FFF2-40B4-BE49-F238E27FC236}">
                  <a16:creationId xmlns:a16="http://schemas.microsoft.com/office/drawing/2014/main" id="{27D05C0E-C15B-9C88-4C9F-2A777D073C81}"/>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39" name="Groep 138">
            <a:extLst>
              <a:ext uri="{FF2B5EF4-FFF2-40B4-BE49-F238E27FC236}">
                <a16:creationId xmlns:a16="http://schemas.microsoft.com/office/drawing/2014/main" id="{6CED098E-5B83-4310-047B-BD0317FBA137}"/>
              </a:ext>
            </a:extLst>
          </p:cNvPr>
          <p:cNvGrpSpPr/>
          <p:nvPr userDrawn="1"/>
        </p:nvGrpSpPr>
        <p:grpSpPr>
          <a:xfrm>
            <a:off x="3715579" y="5587435"/>
            <a:ext cx="151965" cy="151965"/>
            <a:chOff x="3715579" y="5587435"/>
            <a:chExt cx="151965" cy="151965"/>
          </a:xfrm>
        </p:grpSpPr>
        <p:sp>
          <p:nvSpPr>
            <p:cNvPr id="140" name="Vrije vorm: vorm 139">
              <a:extLst>
                <a:ext uri="{FF2B5EF4-FFF2-40B4-BE49-F238E27FC236}">
                  <a16:creationId xmlns:a16="http://schemas.microsoft.com/office/drawing/2014/main" id="{2DFCE466-6D15-0839-5A3B-A6DAA548CF96}"/>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1" name="Vrije vorm: vorm 140">
              <a:extLst>
                <a:ext uri="{FF2B5EF4-FFF2-40B4-BE49-F238E27FC236}">
                  <a16:creationId xmlns:a16="http://schemas.microsoft.com/office/drawing/2014/main" id="{A43C37E1-D353-7B58-05F8-E511CF084A8E}"/>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42" name="Groep 141">
            <a:extLst>
              <a:ext uri="{FF2B5EF4-FFF2-40B4-BE49-F238E27FC236}">
                <a16:creationId xmlns:a16="http://schemas.microsoft.com/office/drawing/2014/main" id="{2C9E3B9A-4D2F-EA85-BEDF-69945044656B}"/>
              </a:ext>
            </a:extLst>
          </p:cNvPr>
          <p:cNvGrpSpPr/>
          <p:nvPr userDrawn="1"/>
        </p:nvGrpSpPr>
        <p:grpSpPr>
          <a:xfrm>
            <a:off x="1436100" y="6347260"/>
            <a:ext cx="151965" cy="151965"/>
            <a:chOff x="1436100" y="6347260"/>
            <a:chExt cx="151965" cy="151965"/>
          </a:xfrm>
        </p:grpSpPr>
        <p:sp>
          <p:nvSpPr>
            <p:cNvPr id="143" name="Vrije vorm: vorm 142">
              <a:extLst>
                <a:ext uri="{FF2B5EF4-FFF2-40B4-BE49-F238E27FC236}">
                  <a16:creationId xmlns:a16="http://schemas.microsoft.com/office/drawing/2014/main" id="{DC9BE5D6-5908-3FAC-B14A-C67B7298939A}"/>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4" name="Vrije vorm: vorm 143">
              <a:extLst>
                <a:ext uri="{FF2B5EF4-FFF2-40B4-BE49-F238E27FC236}">
                  <a16:creationId xmlns:a16="http://schemas.microsoft.com/office/drawing/2014/main" id="{54B09C54-06CA-E8E0-B411-8C3102D09075}"/>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45" name="Groep 144">
            <a:extLst>
              <a:ext uri="{FF2B5EF4-FFF2-40B4-BE49-F238E27FC236}">
                <a16:creationId xmlns:a16="http://schemas.microsoft.com/office/drawing/2014/main" id="{1BD532AB-841A-6A83-5938-FEC89EC9795C}"/>
              </a:ext>
            </a:extLst>
          </p:cNvPr>
          <p:cNvGrpSpPr/>
          <p:nvPr userDrawn="1"/>
        </p:nvGrpSpPr>
        <p:grpSpPr>
          <a:xfrm>
            <a:off x="2955752" y="6347260"/>
            <a:ext cx="151965" cy="151965"/>
            <a:chOff x="2955752" y="6347260"/>
            <a:chExt cx="151965" cy="151965"/>
          </a:xfrm>
        </p:grpSpPr>
        <p:sp>
          <p:nvSpPr>
            <p:cNvPr id="146" name="Vrije vorm: vorm 145">
              <a:extLst>
                <a:ext uri="{FF2B5EF4-FFF2-40B4-BE49-F238E27FC236}">
                  <a16:creationId xmlns:a16="http://schemas.microsoft.com/office/drawing/2014/main" id="{0F2CD5C8-E17E-5C24-E519-D529300A1CF2}"/>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7" name="Vrije vorm: vorm 146">
              <a:extLst>
                <a:ext uri="{FF2B5EF4-FFF2-40B4-BE49-F238E27FC236}">
                  <a16:creationId xmlns:a16="http://schemas.microsoft.com/office/drawing/2014/main" id="{029B41FD-A2C3-EA53-639B-9E28B0D683B1}"/>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48" name="Vrije vorm: vorm 147">
            <a:extLst>
              <a:ext uri="{FF2B5EF4-FFF2-40B4-BE49-F238E27FC236}">
                <a16:creationId xmlns:a16="http://schemas.microsoft.com/office/drawing/2014/main" id="{3E9E3ED0-CB91-4274-220C-D68E7D0A59A8}"/>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2912657"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Digital community </a:t>
            </a:r>
            <a:r>
              <a:rPr lang="nl-NL" dirty="0" err="1"/>
              <a:t>Chapterslide</a:t>
            </a:r>
            <a:endParaRPr lang="nl-NL" dirty="0"/>
          </a:p>
        </p:txBody>
      </p:sp>
      <p:sp>
        <p:nvSpPr>
          <p:cNvPr id="4" name="Ondertitel 2">
            <a:extLst>
              <a:ext uri="{FF2B5EF4-FFF2-40B4-BE49-F238E27FC236}">
                <a16:creationId xmlns:a16="http://schemas.microsoft.com/office/drawing/2014/main" id="{3EADF1F4-5125-EF94-5EC9-23A2C4C97C89}"/>
              </a:ext>
            </a:extLst>
          </p:cNvPr>
          <p:cNvSpPr>
            <a:spLocks noGrp="1"/>
          </p:cNvSpPr>
          <p:nvPr>
            <p:ph type="subTitle" idx="1" hasCustomPrompt="1"/>
          </p:nvPr>
        </p:nvSpPr>
        <p:spPr>
          <a:xfrm>
            <a:off x="5224375" y="3796912"/>
            <a:ext cx="6246812" cy="2008576"/>
          </a:xfrm>
        </p:spPr>
        <p:txBody>
          <a:bodyPr anchor="t"/>
          <a:lstStyle>
            <a:lvl1pPr marL="0" indent="0" algn="l">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Type </a:t>
            </a:r>
            <a:r>
              <a:rPr lang="nl-NL" noProof="0" dirty="0" err="1"/>
              <a:t>your</a:t>
            </a:r>
            <a:r>
              <a:rPr lang="nl-NL" noProof="0" dirty="0"/>
              <a:t> intro </a:t>
            </a:r>
            <a:r>
              <a:rPr lang="nl-NL" noProof="0" dirty="0" err="1"/>
              <a:t>text</a:t>
            </a:r>
            <a:r>
              <a:rPr lang="nl-NL" noProof="0" dirty="0"/>
              <a:t> here</a:t>
            </a:r>
          </a:p>
        </p:txBody>
      </p:sp>
      <p:sp>
        <p:nvSpPr>
          <p:cNvPr id="8" name="Tijdelijke aanduiding voor tekst 7">
            <a:extLst>
              <a:ext uri="{FF2B5EF4-FFF2-40B4-BE49-F238E27FC236}">
                <a16:creationId xmlns:a16="http://schemas.microsoft.com/office/drawing/2014/main" id="{8D497951-91A4-6F78-95D7-83AF473F0690}"/>
              </a:ext>
            </a:extLst>
          </p:cNvPr>
          <p:cNvSpPr>
            <a:spLocks noGrp="1"/>
          </p:cNvSpPr>
          <p:nvPr>
            <p:ph type="body" sz="quarter" idx="10" hasCustomPrompt="1"/>
          </p:nvPr>
        </p:nvSpPr>
        <p:spPr>
          <a:xfrm>
            <a:off x="5224463" y="2461315"/>
            <a:ext cx="6246812" cy="1119195"/>
          </a:xfrm>
        </p:spPr>
        <p:txBody>
          <a:bodyPr anchor="b"/>
          <a:lstStyle>
            <a:lvl1pPr marL="0" indent="0">
              <a:lnSpc>
                <a:spcPct val="80000"/>
              </a:lnSpc>
              <a:spcBef>
                <a:spcPts val="0"/>
              </a:spcBef>
              <a:spcAft>
                <a:spcPts val="0"/>
              </a:spcAft>
              <a:buFontTx/>
              <a:buNone/>
              <a:defRPr sz="6000" b="1" i="0">
                <a:solidFill>
                  <a:schemeClr val="bg1"/>
                </a:solidFill>
                <a:latin typeface="PP Object Sans Heavy" pitchFamily="2" charset="77"/>
              </a:defRPr>
            </a:lvl1pPr>
          </a:lstStyle>
          <a:p>
            <a:pPr lvl="0"/>
            <a:r>
              <a:rPr lang="nl-NL" dirty="0" err="1"/>
              <a:t>Place</a:t>
            </a:r>
            <a:r>
              <a:rPr lang="nl-NL" dirty="0"/>
              <a:t> a </a:t>
            </a:r>
            <a:r>
              <a:rPr lang="nl-NL" dirty="0" err="1"/>
              <a:t>title</a:t>
            </a:r>
            <a:r>
              <a:rPr lang="nl-NL" dirty="0"/>
              <a:t> here</a:t>
            </a:r>
          </a:p>
        </p:txBody>
      </p:sp>
      <p:sp>
        <p:nvSpPr>
          <p:cNvPr id="3" name="Tijdelijke aanduiding voor datum 2">
            <a:extLst>
              <a:ext uri="{FF2B5EF4-FFF2-40B4-BE49-F238E27FC236}">
                <a16:creationId xmlns:a16="http://schemas.microsoft.com/office/drawing/2014/main" id="{E4916E59-B176-64A9-81D3-B727DDABC76D}"/>
              </a:ext>
            </a:extLst>
          </p:cNvPr>
          <p:cNvSpPr>
            <a:spLocks noGrp="1"/>
          </p:cNvSpPr>
          <p:nvPr>
            <p:ph type="dt" sz="half" idx="11"/>
          </p:nvPr>
        </p:nvSpPr>
        <p:spPr/>
        <p:txBody>
          <a:bodyPr/>
          <a:lstStyle>
            <a:lvl1pPr>
              <a:defRPr>
                <a:solidFill>
                  <a:schemeClr val="bg1"/>
                </a:solidFill>
              </a:defRPr>
            </a:lvl1pPr>
          </a:lstStyle>
          <a:p>
            <a:fld id="{632A7ED9-902C-4C72-892E-0761AF033775}" type="datetime1">
              <a:rPr lang="nl-NL" smtClean="0"/>
              <a:pPr/>
              <a:t>3-7-2024</a:t>
            </a:fld>
            <a:endParaRPr lang="nl-NL" dirty="0"/>
          </a:p>
        </p:txBody>
      </p:sp>
      <p:sp>
        <p:nvSpPr>
          <p:cNvPr id="6" name="Tijdelijke aanduiding voor dianummer 5">
            <a:extLst>
              <a:ext uri="{FF2B5EF4-FFF2-40B4-BE49-F238E27FC236}">
                <a16:creationId xmlns:a16="http://schemas.microsoft.com/office/drawing/2014/main" id="{CAF778C9-CAE8-7918-016E-EB9E476D72ED}"/>
              </a:ext>
            </a:extLst>
          </p:cNvPr>
          <p:cNvSpPr>
            <a:spLocks noGrp="1"/>
          </p:cNvSpPr>
          <p:nvPr>
            <p:ph type="sldNum" sz="quarter" idx="13"/>
          </p:nvPr>
        </p:nvSpPr>
        <p:spPr/>
        <p:txBody>
          <a:bodyPr/>
          <a:lstStyle>
            <a:lvl1pPr>
              <a:defRPr>
                <a:solidFill>
                  <a:schemeClr val="bg1"/>
                </a:solidFill>
              </a:defRPr>
            </a:lvl1pPr>
          </a:lstStyle>
          <a:p>
            <a:fld id="{D7B5DC5B-6873-43DB-ADC7-B15ACCE0DFDB}" type="slidenum">
              <a:rPr lang="nl-NL" smtClean="0"/>
              <a:pPr/>
              <a:t>‹#›</a:t>
            </a:fld>
            <a:endParaRPr lang="nl-NL" dirty="0"/>
          </a:p>
        </p:txBody>
      </p:sp>
      <p:sp>
        <p:nvSpPr>
          <p:cNvPr id="5" name="Tijdelijke aanduiding voor voettekst 4">
            <a:extLst>
              <a:ext uri="{FF2B5EF4-FFF2-40B4-BE49-F238E27FC236}">
                <a16:creationId xmlns:a16="http://schemas.microsoft.com/office/drawing/2014/main" id="{C1B10C7A-F802-CF96-5303-C274298F1CC3}"/>
              </a:ext>
            </a:extLst>
          </p:cNvPr>
          <p:cNvSpPr>
            <a:spLocks noGrp="1"/>
          </p:cNvSpPr>
          <p:nvPr>
            <p:ph type="ftr" sz="quarter" idx="12"/>
          </p:nvPr>
        </p:nvSpPr>
        <p:spPr/>
        <p:txBody>
          <a:bodyPr/>
          <a:lstStyle>
            <a:lvl1pPr>
              <a:defRPr>
                <a:solidFill>
                  <a:schemeClr val="bg1"/>
                </a:solidFill>
              </a:defRPr>
            </a:lvl1pPr>
          </a:lstStyle>
          <a:p>
            <a:r>
              <a:rPr lang="nl-NL"/>
              <a:t>TNO Demo presentatie 2022</a:t>
            </a:r>
            <a:endParaRPr lang="nl-NL" dirty="0"/>
          </a:p>
        </p:txBody>
      </p:sp>
      <p:sp>
        <p:nvSpPr>
          <p:cNvPr id="149" name="Tijdelijke aanduiding voor tekst 8">
            <a:extLst>
              <a:ext uri="{FF2B5EF4-FFF2-40B4-BE49-F238E27FC236}">
                <a16:creationId xmlns:a16="http://schemas.microsoft.com/office/drawing/2014/main" id="{49C5A5BB-793B-C4C9-1991-3946AC347EB1}"/>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Tree>
    <p:extLst>
      <p:ext uri="{BB962C8B-B14F-4D97-AF65-F5344CB8AC3E}">
        <p14:creationId xmlns:p14="http://schemas.microsoft.com/office/powerpoint/2010/main" val="25866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3" presetClass="entr" presetSubtype="16"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par>
                                <p:cTn id="17" presetID="6" presetClass="emph" presetSubtype="0" autoRev="1" fill="hold" nodeType="withEffect">
                                  <p:stCondLst>
                                    <p:cond delay="1000"/>
                                  </p:stCondLst>
                                  <p:childTnLst>
                                    <p:animScale>
                                      <p:cBhvr>
                                        <p:cTn id="18" dur="100" fill="hold"/>
                                        <p:tgtEl>
                                          <p:spTgt spid="21"/>
                                        </p:tgtEl>
                                      </p:cBhvr>
                                      <p:by x="130000" y="130000"/>
                                    </p:animScale>
                                  </p:childTnLst>
                                </p:cTn>
                              </p:par>
                              <p:par>
                                <p:cTn id="19" presetID="2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childTnLst>
                                </p:cTn>
                              </p:par>
                              <p:par>
                                <p:cTn id="23" presetID="6" presetClass="emph" presetSubtype="0" autoRev="1" fill="hold" nodeType="withEffect">
                                  <p:stCondLst>
                                    <p:cond delay="500"/>
                                  </p:stCondLst>
                                  <p:childTnLst>
                                    <p:animScale>
                                      <p:cBhvr>
                                        <p:cTn id="24" dur="100" fill="hold"/>
                                        <p:tgtEl>
                                          <p:spTgt spid="24"/>
                                        </p:tgtEl>
                                      </p:cBhvr>
                                      <p:by x="130000" y="130000"/>
                                    </p:animScale>
                                  </p:childTnLst>
                                </p:cTn>
                              </p:par>
                              <p:par>
                                <p:cTn id="25" presetID="2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par>
                                <p:cTn id="29" presetID="6" presetClass="emph" presetSubtype="0" autoRev="1" fill="hold" nodeType="withEffect">
                                  <p:stCondLst>
                                    <p:cond delay="500"/>
                                  </p:stCondLst>
                                  <p:childTnLst>
                                    <p:animScale>
                                      <p:cBhvr>
                                        <p:cTn id="30" dur="100" fill="hold"/>
                                        <p:tgtEl>
                                          <p:spTgt spid="27"/>
                                        </p:tgtEl>
                                      </p:cBhvr>
                                      <p:by x="130000" y="130000"/>
                                    </p:animScale>
                                  </p:childTnLst>
                                </p:cTn>
                              </p:par>
                              <p:par>
                                <p:cTn id="31" presetID="23" presetClass="entr" presetSubtype="16" fill="hold" nodeType="withEffect">
                                  <p:stCondLst>
                                    <p:cond delay="100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childTnLst>
                                </p:cTn>
                              </p:par>
                              <p:par>
                                <p:cTn id="35" presetID="6" presetClass="emph" presetSubtype="0" autoRev="1" fill="hold" nodeType="withEffect">
                                  <p:stCondLst>
                                    <p:cond delay="1500"/>
                                  </p:stCondLst>
                                  <p:childTnLst>
                                    <p:animScale>
                                      <p:cBhvr>
                                        <p:cTn id="36" dur="100" fill="hold"/>
                                        <p:tgtEl>
                                          <p:spTgt spid="30"/>
                                        </p:tgtEl>
                                      </p:cBhvr>
                                      <p:by x="130000" y="130000"/>
                                    </p:animScale>
                                  </p:childTnLst>
                                </p:cTn>
                              </p:par>
                              <p:par>
                                <p:cTn id="37" presetID="23" presetClass="entr" presetSubtype="16" fill="hold" nodeType="withEffect">
                                  <p:stCondLst>
                                    <p:cond delay="0"/>
                                  </p:stCondLst>
                                  <p:childTnLst>
                                    <p:set>
                                      <p:cBhvr>
                                        <p:cTn id="38" dur="1" fill="hold">
                                          <p:stCondLst>
                                            <p:cond delay="0"/>
                                          </p:stCondLst>
                                        </p:cTn>
                                        <p:tgtEl>
                                          <p:spTgt spid="139"/>
                                        </p:tgtEl>
                                        <p:attrNameLst>
                                          <p:attrName>style.visibility</p:attrName>
                                        </p:attrNameLst>
                                      </p:cBhvr>
                                      <p:to>
                                        <p:strVal val="visible"/>
                                      </p:to>
                                    </p:set>
                                    <p:anim calcmode="lin" valueType="num">
                                      <p:cBhvr>
                                        <p:cTn id="39" dur="500" fill="hold"/>
                                        <p:tgtEl>
                                          <p:spTgt spid="139"/>
                                        </p:tgtEl>
                                        <p:attrNameLst>
                                          <p:attrName>ppt_w</p:attrName>
                                        </p:attrNameLst>
                                      </p:cBhvr>
                                      <p:tavLst>
                                        <p:tav tm="0">
                                          <p:val>
                                            <p:fltVal val="0"/>
                                          </p:val>
                                        </p:tav>
                                        <p:tav tm="100000">
                                          <p:val>
                                            <p:strVal val="#ppt_w"/>
                                          </p:val>
                                        </p:tav>
                                      </p:tavLst>
                                    </p:anim>
                                    <p:anim calcmode="lin" valueType="num">
                                      <p:cBhvr>
                                        <p:cTn id="40" dur="500" fill="hold"/>
                                        <p:tgtEl>
                                          <p:spTgt spid="139"/>
                                        </p:tgtEl>
                                        <p:attrNameLst>
                                          <p:attrName>ppt_h</p:attrName>
                                        </p:attrNameLst>
                                      </p:cBhvr>
                                      <p:tavLst>
                                        <p:tav tm="0">
                                          <p:val>
                                            <p:fltVal val="0"/>
                                          </p:val>
                                        </p:tav>
                                        <p:tav tm="100000">
                                          <p:val>
                                            <p:strVal val="#ppt_h"/>
                                          </p:val>
                                        </p:tav>
                                      </p:tavLst>
                                    </p:anim>
                                  </p:childTnLst>
                                </p:cTn>
                              </p:par>
                              <p:par>
                                <p:cTn id="41" presetID="6" presetClass="emph" presetSubtype="0" autoRev="1" fill="hold" nodeType="withEffect">
                                  <p:stCondLst>
                                    <p:cond delay="500"/>
                                  </p:stCondLst>
                                  <p:childTnLst>
                                    <p:animScale>
                                      <p:cBhvr>
                                        <p:cTn id="42" dur="100" fill="hold"/>
                                        <p:tgtEl>
                                          <p:spTgt spid="139"/>
                                        </p:tgtEl>
                                      </p:cBhvr>
                                      <p:by x="130000" y="130000"/>
                                    </p:animScale>
                                  </p:childTnLst>
                                </p:cTn>
                              </p:par>
                              <p:par>
                                <p:cTn id="43" presetID="23" presetClass="entr" presetSubtype="16" fill="hold" nodeType="withEffect">
                                  <p:stCondLst>
                                    <p:cond delay="75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fltVal val="0"/>
                                          </p:val>
                                        </p:tav>
                                        <p:tav tm="100000">
                                          <p:val>
                                            <p:strVal val="#ppt_h"/>
                                          </p:val>
                                        </p:tav>
                                      </p:tavLst>
                                    </p:anim>
                                  </p:childTnLst>
                                </p:cTn>
                              </p:par>
                              <p:par>
                                <p:cTn id="47" presetID="6" presetClass="emph" presetSubtype="0" autoRev="1" fill="hold" nodeType="withEffect">
                                  <p:stCondLst>
                                    <p:cond delay="1250"/>
                                  </p:stCondLst>
                                  <p:childTnLst>
                                    <p:animScale>
                                      <p:cBhvr>
                                        <p:cTn id="48" dur="100" fill="hold"/>
                                        <p:tgtEl>
                                          <p:spTgt spid="63"/>
                                        </p:tgtEl>
                                      </p:cBhvr>
                                      <p:by x="130000" y="130000"/>
                                    </p:animScale>
                                  </p:childTnLst>
                                </p:cTn>
                              </p:par>
                              <p:par>
                                <p:cTn id="49" presetID="23" presetClass="entr" presetSubtype="16" fill="hold" nodeType="withEffect">
                                  <p:stCondLst>
                                    <p:cond delay="75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childTnLst>
                                </p:cTn>
                              </p:par>
                              <p:par>
                                <p:cTn id="53" presetID="6" presetClass="emph" presetSubtype="0" autoRev="1" fill="hold" nodeType="withEffect">
                                  <p:stCondLst>
                                    <p:cond delay="1250"/>
                                  </p:stCondLst>
                                  <p:childTnLst>
                                    <p:animScale>
                                      <p:cBhvr>
                                        <p:cTn id="54" dur="100" fill="hold"/>
                                        <p:tgtEl>
                                          <p:spTgt spid="39"/>
                                        </p:tgtEl>
                                      </p:cBhvr>
                                      <p:by x="130000" y="130000"/>
                                    </p:animScale>
                                  </p:childTnLst>
                                </p:cTn>
                              </p:par>
                              <p:par>
                                <p:cTn id="55" presetID="23" presetClass="entr" presetSubtype="16" fill="hold" nodeType="withEffect">
                                  <p:stCondLst>
                                    <p:cond delay="500"/>
                                  </p:stCondLst>
                                  <p:childTnLst>
                                    <p:set>
                                      <p:cBhvr>
                                        <p:cTn id="56" dur="1" fill="hold">
                                          <p:stCondLst>
                                            <p:cond delay="0"/>
                                          </p:stCondLst>
                                        </p:cTn>
                                        <p:tgtEl>
                                          <p:spTgt spid="142"/>
                                        </p:tgtEl>
                                        <p:attrNameLst>
                                          <p:attrName>style.visibility</p:attrName>
                                        </p:attrNameLst>
                                      </p:cBhvr>
                                      <p:to>
                                        <p:strVal val="visible"/>
                                      </p:to>
                                    </p:set>
                                    <p:anim calcmode="lin" valueType="num">
                                      <p:cBhvr>
                                        <p:cTn id="57" dur="500" fill="hold"/>
                                        <p:tgtEl>
                                          <p:spTgt spid="142"/>
                                        </p:tgtEl>
                                        <p:attrNameLst>
                                          <p:attrName>ppt_w</p:attrName>
                                        </p:attrNameLst>
                                      </p:cBhvr>
                                      <p:tavLst>
                                        <p:tav tm="0">
                                          <p:val>
                                            <p:fltVal val="0"/>
                                          </p:val>
                                        </p:tav>
                                        <p:tav tm="100000">
                                          <p:val>
                                            <p:strVal val="#ppt_w"/>
                                          </p:val>
                                        </p:tav>
                                      </p:tavLst>
                                    </p:anim>
                                    <p:anim calcmode="lin" valueType="num">
                                      <p:cBhvr>
                                        <p:cTn id="58" dur="500" fill="hold"/>
                                        <p:tgtEl>
                                          <p:spTgt spid="142"/>
                                        </p:tgtEl>
                                        <p:attrNameLst>
                                          <p:attrName>ppt_h</p:attrName>
                                        </p:attrNameLst>
                                      </p:cBhvr>
                                      <p:tavLst>
                                        <p:tav tm="0">
                                          <p:val>
                                            <p:fltVal val="0"/>
                                          </p:val>
                                        </p:tav>
                                        <p:tav tm="100000">
                                          <p:val>
                                            <p:strVal val="#ppt_h"/>
                                          </p:val>
                                        </p:tav>
                                      </p:tavLst>
                                    </p:anim>
                                  </p:childTnLst>
                                </p:cTn>
                              </p:par>
                              <p:par>
                                <p:cTn id="59" presetID="6" presetClass="emph" presetSubtype="0" autoRev="1" fill="hold" nodeType="withEffect">
                                  <p:stCondLst>
                                    <p:cond delay="1000"/>
                                  </p:stCondLst>
                                  <p:childTnLst>
                                    <p:animScale>
                                      <p:cBhvr>
                                        <p:cTn id="60" dur="100" fill="hold"/>
                                        <p:tgtEl>
                                          <p:spTgt spid="142"/>
                                        </p:tgtEl>
                                      </p:cBhvr>
                                      <p:by x="130000" y="130000"/>
                                    </p:animScale>
                                  </p:childTnLst>
                                </p:cTn>
                              </p:par>
                              <p:par>
                                <p:cTn id="61" presetID="23" presetClass="entr" presetSubtype="16" fill="hold" nodeType="withEffect">
                                  <p:stCondLst>
                                    <p:cond delay="50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childTnLst>
                                </p:cTn>
                              </p:par>
                              <p:par>
                                <p:cTn id="65" presetID="6" presetClass="emph" presetSubtype="0" autoRev="1" fill="hold" nodeType="withEffect">
                                  <p:stCondLst>
                                    <p:cond delay="1000"/>
                                  </p:stCondLst>
                                  <p:childTnLst>
                                    <p:animScale>
                                      <p:cBhvr>
                                        <p:cTn id="66" dur="100" fill="hold"/>
                                        <p:tgtEl>
                                          <p:spTgt spid="45"/>
                                        </p:tgtEl>
                                      </p:cBhvr>
                                      <p:by x="130000" y="130000"/>
                                    </p:animScale>
                                  </p:childTnLst>
                                </p:cTn>
                              </p:par>
                              <p:par>
                                <p:cTn id="67" presetID="23" presetClass="entr" presetSubtype="16" fill="hold" nodeType="withEffect">
                                  <p:stCondLst>
                                    <p:cond delay="1000"/>
                                  </p:stCondLst>
                                  <p:childTnLst>
                                    <p:set>
                                      <p:cBhvr>
                                        <p:cTn id="68" dur="1" fill="hold">
                                          <p:stCondLst>
                                            <p:cond delay="0"/>
                                          </p:stCondLst>
                                        </p:cTn>
                                        <p:tgtEl>
                                          <p:spTgt spid="48"/>
                                        </p:tgtEl>
                                        <p:attrNameLst>
                                          <p:attrName>style.visibility</p:attrName>
                                        </p:attrNameLst>
                                      </p:cBhvr>
                                      <p:to>
                                        <p:strVal val="visible"/>
                                      </p:to>
                                    </p:set>
                                    <p:anim calcmode="lin" valueType="num">
                                      <p:cBhvr>
                                        <p:cTn id="69" dur="500" fill="hold"/>
                                        <p:tgtEl>
                                          <p:spTgt spid="48"/>
                                        </p:tgtEl>
                                        <p:attrNameLst>
                                          <p:attrName>ppt_w</p:attrName>
                                        </p:attrNameLst>
                                      </p:cBhvr>
                                      <p:tavLst>
                                        <p:tav tm="0">
                                          <p:val>
                                            <p:fltVal val="0"/>
                                          </p:val>
                                        </p:tav>
                                        <p:tav tm="100000">
                                          <p:val>
                                            <p:strVal val="#ppt_w"/>
                                          </p:val>
                                        </p:tav>
                                      </p:tavLst>
                                    </p:anim>
                                    <p:anim calcmode="lin" valueType="num">
                                      <p:cBhvr>
                                        <p:cTn id="70" dur="500" fill="hold"/>
                                        <p:tgtEl>
                                          <p:spTgt spid="48"/>
                                        </p:tgtEl>
                                        <p:attrNameLst>
                                          <p:attrName>ppt_h</p:attrName>
                                        </p:attrNameLst>
                                      </p:cBhvr>
                                      <p:tavLst>
                                        <p:tav tm="0">
                                          <p:val>
                                            <p:fltVal val="0"/>
                                          </p:val>
                                        </p:tav>
                                        <p:tav tm="100000">
                                          <p:val>
                                            <p:strVal val="#ppt_h"/>
                                          </p:val>
                                        </p:tav>
                                      </p:tavLst>
                                    </p:anim>
                                  </p:childTnLst>
                                </p:cTn>
                              </p:par>
                              <p:par>
                                <p:cTn id="71" presetID="6" presetClass="emph" presetSubtype="0" autoRev="1" fill="hold" nodeType="withEffect">
                                  <p:stCondLst>
                                    <p:cond delay="1500"/>
                                  </p:stCondLst>
                                  <p:childTnLst>
                                    <p:animScale>
                                      <p:cBhvr>
                                        <p:cTn id="72" dur="100" fill="hold"/>
                                        <p:tgtEl>
                                          <p:spTgt spid="48"/>
                                        </p:tgtEl>
                                      </p:cBhvr>
                                      <p:by x="130000" y="130000"/>
                                    </p:animScale>
                                  </p:childTnLst>
                                </p:cTn>
                              </p:par>
                              <p:par>
                                <p:cTn id="73" presetID="23" presetClass="entr" presetSubtype="16" fill="hold" nodeType="withEffect">
                                  <p:stCondLst>
                                    <p:cond delay="1250"/>
                                  </p:stCondLst>
                                  <p:childTnLst>
                                    <p:set>
                                      <p:cBhvr>
                                        <p:cTn id="74" dur="1" fill="hold">
                                          <p:stCondLst>
                                            <p:cond delay="0"/>
                                          </p:stCondLst>
                                        </p:cTn>
                                        <p:tgtEl>
                                          <p:spTgt spid="136"/>
                                        </p:tgtEl>
                                        <p:attrNameLst>
                                          <p:attrName>style.visibility</p:attrName>
                                        </p:attrNameLst>
                                      </p:cBhvr>
                                      <p:to>
                                        <p:strVal val="visible"/>
                                      </p:to>
                                    </p:set>
                                    <p:anim calcmode="lin" valueType="num">
                                      <p:cBhvr>
                                        <p:cTn id="75" dur="500" fill="hold"/>
                                        <p:tgtEl>
                                          <p:spTgt spid="136"/>
                                        </p:tgtEl>
                                        <p:attrNameLst>
                                          <p:attrName>ppt_w</p:attrName>
                                        </p:attrNameLst>
                                      </p:cBhvr>
                                      <p:tavLst>
                                        <p:tav tm="0">
                                          <p:val>
                                            <p:fltVal val="0"/>
                                          </p:val>
                                        </p:tav>
                                        <p:tav tm="100000">
                                          <p:val>
                                            <p:strVal val="#ppt_w"/>
                                          </p:val>
                                        </p:tav>
                                      </p:tavLst>
                                    </p:anim>
                                    <p:anim calcmode="lin" valueType="num">
                                      <p:cBhvr>
                                        <p:cTn id="76" dur="500" fill="hold"/>
                                        <p:tgtEl>
                                          <p:spTgt spid="136"/>
                                        </p:tgtEl>
                                        <p:attrNameLst>
                                          <p:attrName>ppt_h</p:attrName>
                                        </p:attrNameLst>
                                      </p:cBhvr>
                                      <p:tavLst>
                                        <p:tav tm="0">
                                          <p:val>
                                            <p:fltVal val="0"/>
                                          </p:val>
                                        </p:tav>
                                        <p:tav tm="100000">
                                          <p:val>
                                            <p:strVal val="#ppt_h"/>
                                          </p:val>
                                        </p:tav>
                                      </p:tavLst>
                                    </p:anim>
                                  </p:childTnLst>
                                </p:cTn>
                              </p:par>
                              <p:par>
                                <p:cTn id="77" presetID="6" presetClass="emph" presetSubtype="0" autoRev="1" fill="hold" nodeType="withEffect">
                                  <p:stCondLst>
                                    <p:cond delay="1750"/>
                                  </p:stCondLst>
                                  <p:childTnLst>
                                    <p:animScale>
                                      <p:cBhvr>
                                        <p:cTn id="78" dur="100" fill="hold"/>
                                        <p:tgtEl>
                                          <p:spTgt spid="136"/>
                                        </p:tgtEl>
                                      </p:cBhvr>
                                      <p:by x="130000" y="130000"/>
                                    </p:animScale>
                                  </p:childTnLst>
                                </p:cTn>
                              </p:par>
                              <p:par>
                                <p:cTn id="79" presetID="23" presetClass="entr" presetSubtype="16" fill="hold" nodeType="withEffect">
                                  <p:stCondLst>
                                    <p:cond delay="125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childTnLst>
                                </p:cTn>
                              </p:par>
                              <p:par>
                                <p:cTn id="83" presetID="6" presetClass="emph" presetSubtype="0" autoRev="1" fill="hold" nodeType="withEffect">
                                  <p:stCondLst>
                                    <p:cond delay="1750"/>
                                  </p:stCondLst>
                                  <p:childTnLst>
                                    <p:animScale>
                                      <p:cBhvr>
                                        <p:cTn id="84" dur="100" fill="hold"/>
                                        <p:tgtEl>
                                          <p:spTgt spid="33"/>
                                        </p:tgtEl>
                                      </p:cBhvr>
                                      <p:by x="130000" y="130000"/>
                                    </p:animScale>
                                  </p:childTnLst>
                                </p:cTn>
                              </p:par>
                              <p:par>
                                <p:cTn id="85" presetID="23" presetClass="entr" presetSubtype="16" fill="hold" nodeType="withEffect">
                                  <p:stCondLst>
                                    <p:cond delay="150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childTnLst>
                                </p:cTn>
                              </p:par>
                              <p:par>
                                <p:cTn id="89" presetID="6" presetClass="emph" presetSubtype="0" autoRev="1" fill="hold" nodeType="withEffect">
                                  <p:stCondLst>
                                    <p:cond delay="2000"/>
                                  </p:stCondLst>
                                  <p:childTnLst>
                                    <p:animScale>
                                      <p:cBhvr>
                                        <p:cTn id="90" dur="100" fill="hold"/>
                                        <p:tgtEl>
                                          <p:spTgt spid="42"/>
                                        </p:tgtEl>
                                      </p:cBhvr>
                                      <p:by x="130000" y="130000"/>
                                    </p:animScale>
                                  </p:childTnLst>
                                </p:cTn>
                              </p:par>
                              <p:par>
                                <p:cTn id="91" presetID="23" presetClass="entr" presetSubtype="16" fill="hold" nodeType="withEffect">
                                  <p:stCondLst>
                                    <p:cond delay="1500"/>
                                  </p:stCondLst>
                                  <p:childTnLst>
                                    <p:set>
                                      <p:cBhvr>
                                        <p:cTn id="92" dur="1" fill="hold">
                                          <p:stCondLst>
                                            <p:cond delay="0"/>
                                          </p:stCondLst>
                                        </p:cTn>
                                        <p:tgtEl>
                                          <p:spTgt spid="145"/>
                                        </p:tgtEl>
                                        <p:attrNameLst>
                                          <p:attrName>style.visibility</p:attrName>
                                        </p:attrNameLst>
                                      </p:cBhvr>
                                      <p:to>
                                        <p:strVal val="visible"/>
                                      </p:to>
                                    </p:set>
                                    <p:anim calcmode="lin" valueType="num">
                                      <p:cBhvr>
                                        <p:cTn id="93" dur="500" fill="hold"/>
                                        <p:tgtEl>
                                          <p:spTgt spid="145"/>
                                        </p:tgtEl>
                                        <p:attrNameLst>
                                          <p:attrName>ppt_w</p:attrName>
                                        </p:attrNameLst>
                                      </p:cBhvr>
                                      <p:tavLst>
                                        <p:tav tm="0">
                                          <p:val>
                                            <p:fltVal val="0"/>
                                          </p:val>
                                        </p:tav>
                                        <p:tav tm="100000">
                                          <p:val>
                                            <p:strVal val="#ppt_w"/>
                                          </p:val>
                                        </p:tav>
                                      </p:tavLst>
                                    </p:anim>
                                    <p:anim calcmode="lin" valueType="num">
                                      <p:cBhvr>
                                        <p:cTn id="94" dur="500" fill="hold"/>
                                        <p:tgtEl>
                                          <p:spTgt spid="145"/>
                                        </p:tgtEl>
                                        <p:attrNameLst>
                                          <p:attrName>ppt_h</p:attrName>
                                        </p:attrNameLst>
                                      </p:cBhvr>
                                      <p:tavLst>
                                        <p:tav tm="0">
                                          <p:val>
                                            <p:fltVal val="0"/>
                                          </p:val>
                                        </p:tav>
                                        <p:tav tm="100000">
                                          <p:val>
                                            <p:strVal val="#ppt_h"/>
                                          </p:val>
                                        </p:tav>
                                      </p:tavLst>
                                    </p:anim>
                                  </p:childTnLst>
                                </p:cTn>
                              </p:par>
                              <p:par>
                                <p:cTn id="95" presetID="6" presetClass="emph" presetSubtype="0" autoRev="1" fill="hold" nodeType="withEffect">
                                  <p:stCondLst>
                                    <p:cond delay="2000"/>
                                  </p:stCondLst>
                                  <p:childTnLst>
                                    <p:animScale>
                                      <p:cBhvr>
                                        <p:cTn id="96" dur="100" fill="hold"/>
                                        <p:tgtEl>
                                          <p:spTgt spid="145"/>
                                        </p:tgtEl>
                                      </p:cBhvr>
                                      <p:by x="130000" y="130000"/>
                                    </p:animScale>
                                  </p:childTnLst>
                                </p:cTn>
                              </p:par>
                              <p:par>
                                <p:cTn id="97" presetID="23" presetClass="entr" presetSubtype="16" fill="hold" nodeType="withEffect">
                                  <p:stCondLst>
                                    <p:cond delay="1750"/>
                                  </p:stCondLst>
                                  <p:childTnLst>
                                    <p:set>
                                      <p:cBhvr>
                                        <p:cTn id="98" dur="1" fill="hold">
                                          <p:stCondLst>
                                            <p:cond delay="0"/>
                                          </p:stCondLst>
                                        </p:cTn>
                                        <p:tgtEl>
                                          <p:spTgt spid="133"/>
                                        </p:tgtEl>
                                        <p:attrNameLst>
                                          <p:attrName>style.visibility</p:attrName>
                                        </p:attrNameLst>
                                      </p:cBhvr>
                                      <p:to>
                                        <p:strVal val="visible"/>
                                      </p:to>
                                    </p:set>
                                    <p:anim calcmode="lin" valueType="num">
                                      <p:cBhvr>
                                        <p:cTn id="99" dur="500" fill="hold"/>
                                        <p:tgtEl>
                                          <p:spTgt spid="133"/>
                                        </p:tgtEl>
                                        <p:attrNameLst>
                                          <p:attrName>ppt_w</p:attrName>
                                        </p:attrNameLst>
                                      </p:cBhvr>
                                      <p:tavLst>
                                        <p:tav tm="0">
                                          <p:val>
                                            <p:fltVal val="0"/>
                                          </p:val>
                                        </p:tav>
                                        <p:tav tm="100000">
                                          <p:val>
                                            <p:strVal val="#ppt_w"/>
                                          </p:val>
                                        </p:tav>
                                      </p:tavLst>
                                    </p:anim>
                                    <p:anim calcmode="lin" valueType="num">
                                      <p:cBhvr>
                                        <p:cTn id="100" dur="500" fill="hold"/>
                                        <p:tgtEl>
                                          <p:spTgt spid="133"/>
                                        </p:tgtEl>
                                        <p:attrNameLst>
                                          <p:attrName>ppt_h</p:attrName>
                                        </p:attrNameLst>
                                      </p:cBhvr>
                                      <p:tavLst>
                                        <p:tav tm="0">
                                          <p:val>
                                            <p:fltVal val="0"/>
                                          </p:val>
                                        </p:tav>
                                        <p:tav tm="100000">
                                          <p:val>
                                            <p:strVal val="#ppt_h"/>
                                          </p:val>
                                        </p:tav>
                                      </p:tavLst>
                                    </p:anim>
                                  </p:childTnLst>
                                </p:cTn>
                              </p:par>
                              <p:par>
                                <p:cTn id="101" presetID="6" presetClass="emph" presetSubtype="0" autoRev="1" fill="hold" nodeType="withEffect">
                                  <p:stCondLst>
                                    <p:cond delay="2250"/>
                                  </p:stCondLst>
                                  <p:childTnLst>
                                    <p:animScale>
                                      <p:cBhvr>
                                        <p:cTn id="102" dur="100" fill="hold"/>
                                        <p:tgtEl>
                                          <p:spTgt spid="133"/>
                                        </p:tgtEl>
                                      </p:cBhvr>
                                      <p:by x="130000" y="130000"/>
                                    </p:animScale>
                                  </p:childTnLst>
                                </p:cTn>
                              </p:par>
                              <p:par>
                                <p:cTn id="103" presetID="23" presetClass="entr" presetSubtype="16" fill="hold" nodeType="withEffect">
                                  <p:stCondLst>
                                    <p:cond delay="150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500" fill="hold"/>
                                        <p:tgtEl>
                                          <p:spTgt spid="60"/>
                                        </p:tgtEl>
                                        <p:attrNameLst>
                                          <p:attrName>ppt_w</p:attrName>
                                        </p:attrNameLst>
                                      </p:cBhvr>
                                      <p:tavLst>
                                        <p:tav tm="0">
                                          <p:val>
                                            <p:fltVal val="0"/>
                                          </p:val>
                                        </p:tav>
                                        <p:tav tm="100000">
                                          <p:val>
                                            <p:strVal val="#ppt_w"/>
                                          </p:val>
                                        </p:tav>
                                      </p:tavLst>
                                    </p:anim>
                                    <p:anim calcmode="lin" valueType="num">
                                      <p:cBhvr>
                                        <p:cTn id="106" dur="500" fill="hold"/>
                                        <p:tgtEl>
                                          <p:spTgt spid="60"/>
                                        </p:tgtEl>
                                        <p:attrNameLst>
                                          <p:attrName>ppt_h</p:attrName>
                                        </p:attrNameLst>
                                      </p:cBhvr>
                                      <p:tavLst>
                                        <p:tav tm="0">
                                          <p:val>
                                            <p:fltVal val="0"/>
                                          </p:val>
                                        </p:tav>
                                        <p:tav tm="100000">
                                          <p:val>
                                            <p:strVal val="#ppt_h"/>
                                          </p:val>
                                        </p:tav>
                                      </p:tavLst>
                                    </p:anim>
                                  </p:childTnLst>
                                </p:cTn>
                              </p:par>
                              <p:par>
                                <p:cTn id="107" presetID="6" presetClass="emph" presetSubtype="0" autoRev="1" fill="hold" nodeType="withEffect">
                                  <p:stCondLst>
                                    <p:cond delay="2000"/>
                                  </p:stCondLst>
                                  <p:childTnLst>
                                    <p:animScale>
                                      <p:cBhvr>
                                        <p:cTn id="108" dur="100" fill="hold"/>
                                        <p:tgtEl>
                                          <p:spTgt spid="60"/>
                                        </p:tgtEl>
                                      </p:cBhvr>
                                      <p:by x="130000" y="130000"/>
                                    </p:animScale>
                                  </p:childTnLst>
                                </p:cTn>
                              </p:par>
                              <p:par>
                                <p:cTn id="109" presetID="23" presetClass="entr" presetSubtype="16" fill="hold" nodeType="withEffect">
                                  <p:stCondLst>
                                    <p:cond delay="175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500" fill="hold"/>
                                        <p:tgtEl>
                                          <p:spTgt spid="36"/>
                                        </p:tgtEl>
                                        <p:attrNameLst>
                                          <p:attrName>ppt_w</p:attrName>
                                        </p:attrNameLst>
                                      </p:cBhvr>
                                      <p:tavLst>
                                        <p:tav tm="0">
                                          <p:val>
                                            <p:fltVal val="0"/>
                                          </p:val>
                                        </p:tav>
                                        <p:tav tm="100000">
                                          <p:val>
                                            <p:strVal val="#ppt_w"/>
                                          </p:val>
                                        </p:tav>
                                      </p:tavLst>
                                    </p:anim>
                                    <p:anim calcmode="lin" valueType="num">
                                      <p:cBhvr>
                                        <p:cTn id="112" dur="500" fill="hold"/>
                                        <p:tgtEl>
                                          <p:spTgt spid="36"/>
                                        </p:tgtEl>
                                        <p:attrNameLst>
                                          <p:attrName>ppt_h</p:attrName>
                                        </p:attrNameLst>
                                      </p:cBhvr>
                                      <p:tavLst>
                                        <p:tav tm="0">
                                          <p:val>
                                            <p:fltVal val="0"/>
                                          </p:val>
                                        </p:tav>
                                        <p:tav tm="100000">
                                          <p:val>
                                            <p:strVal val="#ppt_h"/>
                                          </p:val>
                                        </p:tav>
                                      </p:tavLst>
                                    </p:anim>
                                  </p:childTnLst>
                                </p:cTn>
                              </p:par>
                              <p:par>
                                <p:cTn id="113" presetID="6" presetClass="emph" presetSubtype="0" autoRev="1" fill="hold" nodeType="withEffect">
                                  <p:stCondLst>
                                    <p:cond delay="2250"/>
                                  </p:stCondLst>
                                  <p:childTnLst>
                                    <p:animScale>
                                      <p:cBhvr>
                                        <p:cTn id="114" dur="100" fill="hold"/>
                                        <p:tgtEl>
                                          <p:spTgt spid="36"/>
                                        </p:tgtEl>
                                      </p:cBhvr>
                                      <p:by x="130000" y="130000"/>
                                    </p:animScale>
                                  </p:childTnLst>
                                </p:cTn>
                              </p:par>
                              <p:par>
                                <p:cTn id="115" presetID="23" presetClass="entr" presetSubtype="16" fill="hold" nodeType="withEffect">
                                  <p:stCondLst>
                                    <p:cond delay="1750"/>
                                  </p:stCondLst>
                                  <p:childTnLst>
                                    <p:set>
                                      <p:cBhvr>
                                        <p:cTn id="116" dur="1" fill="hold">
                                          <p:stCondLst>
                                            <p:cond delay="0"/>
                                          </p:stCondLst>
                                        </p:cTn>
                                        <p:tgtEl>
                                          <p:spTgt spid="57"/>
                                        </p:tgtEl>
                                        <p:attrNameLst>
                                          <p:attrName>style.visibility</p:attrName>
                                        </p:attrNameLst>
                                      </p:cBhvr>
                                      <p:to>
                                        <p:strVal val="visible"/>
                                      </p:to>
                                    </p:set>
                                    <p:anim calcmode="lin" valueType="num">
                                      <p:cBhvr>
                                        <p:cTn id="117" dur="500" fill="hold"/>
                                        <p:tgtEl>
                                          <p:spTgt spid="57"/>
                                        </p:tgtEl>
                                        <p:attrNameLst>
                                          <p:attrName>ppt_w</p:attrName>
                                        </p:attrNameLst>
                                      </p:cBhvr>
                                      <p:tavLst>
                                        <p:tav tm="0">
                                          <p:val>
                                            <p:fltVal val="0"/>
                                          </p:val>
                                        </p:tav>
                                        <p:tav tm="100000">
                                          <p:val>
                                            <p:strVal val="#ppt_w"/>
                                          </p:val>
                                        </p:tav>
                                      </p:tavLst>
                                    </p:anim>
                                    <p:anim calcmode="lin" valueType="num">
                                      <p:cBhvr>
                                        <p:cTn id="118" dur="500" fill="hold"/>
                                        <p:tgtEl>
                                          <p:spTgt spid="57"/>
                                        </p:tgtEl>
                                        <p:attrNameLst>
                                          <p:attrName>ppt_h</p:attrName>
                                        </p:attrNameLst>
                                      </p:cBhvr>
                                      <p:tavLst>
                                        <p:tav tm="0">
                                          <p:val>
                                            <p:fltVal val="0"/>
                                          </p:val>
                                        </p:tav>
                                        <p:tav tm="100000">
                                          <p:val>
                                            <p:strVal val="#ppt_h"/>
                                          </p:val>
                                        </p:tav>
                                      </p:tavLst>
                                    </p:anim>
                                  </p:childTnLst>
                                </p:cTn>
                              </p:par>
                              <p:par>
                                <p:cTn id="119" presetID="6" presetClass="emph" presetSubtype="0" autoRev="1" fill="hold" nodeType="withEffect">
                                  <p:stCondLst>
                                    <p:cond delay="2250"/>
                                  </p:stCondLst>
                                  <p:childTnLst>
                                    <p:animScale>
                                      <p:cBhvr>
                                        <p:cTn id="120" dur="100" fill="hold"/>
                                        <p:tgtEl>
                                          <p:spTgt spid="57"/>
                                        </p:tgtEl>
                                      </p:cBhvr>
                                      <p:by x="130000" y="130000"/>
                                    </p:animScale>
                                  </p:childTnLst>
                                </p:cTn>
                              </p:par>
                              <p:par>
                                <p:cTn id="121" presetID="23" presetClass="entr" presetSubtype="16" fill="hold" nodeType="withEffect">
                                  <p:stCondLst>
                                    <p:cond delay="2000"/>
                                  </p:stCondLst>
                                  <p:childTnLst>
                                    <p:set>
                                      <p:cBhvr>
                                        <p:cTn id="122" dur="1" fill="hold">
                                          <p:stCondLst>
                                            <p:cond delay="0"/>
                                          </p:stCondLst>
                                        </p:cTn>
                                        <p:tgtEl>
                                          <p:spTgt spid="54"/>
                                        </p:tgtEl>
                                        <p:attrNameLst>
                                          <p:attrName>style.visibility</p:attrName>
                                        </p:attrNameLst>
                                      </p:cBhvr>
                                      <p:to>
                                        <p:strVal val="visible"/>
                                      </p:to>
                                    </p:set>
                                    <p:anim calcmode="lin" valueType="num">
                                      <p:cBhvr>
                                        <p:cTn id="123" dur="500" fill="hold"/>
                                        <p:tgtEl>
                                          <p:spTgt spid="54"/>
                                        </p:tgtEl>
                                        <p:attrNameLst>
                                          <p:attrName>ppt_w</p:attrName>
                                        </p:attrNameLst>
                                      </p:cBhvr>
                                      <p:tavLst>
                                        <p:tav tm="0">
                                          <p:val>
                                            <p:fltVal val="0"/>
                                          </p:val>
                                        </p:tav>
                                        <p:tav tm="100000">
                                          <p:val>
                                            <p:strVal val="#ppt_w"/>
                                          </p:val>
                                        </p:tav>
                                      </p:tavLst>
                                    </p:anim>
                                    <p:anim calcmode="lin" valueType="num">
                                      <p:cBhvr>
                                        <p:cTn id="124" dur="500" fill="hold"/>
                                        <p:tgtEl>
                                          <p:spTgt spid="54"/>
                                        </p:tgtEl>
                                        <p:attrNameLst>
                                          <p:attrName>ppt_h</p:attrName>
                                        </p:attrNameLst>
                                      </p:cBhvr>
                                      <p:tavLst>
                                        <p:tav tm="0">
                                          <p:val>
                                            <p:fltVal val="0"/>
                                          </p:val>
                                        </p:tav>
                                        <p:tav tm="100000">
                                          <p:val>
                                            <p:strVal val="#ppt_h"/>
                                          </p:val>
                                        </p:tav>
                                      </p:tavLst>
                                    </p:anim>
                                  </p:childTnLst>
                                </p:cTn>
                              </p:par>
                              <p:par>
                                <p:cTn id="125" presetID="6" presetClass="emph" presetSubtype="0" autoRev="1" fill="hold" nodeType="withEffect">
                                  <p:stCondLst>
                                    <p:cond delay="2500"/>
                                  </p:stCondLst>
                                  <p:childTnLst>
                                    <p:animScale>
                                      <p:cBhvr>
                                        <p:cTn id="126" dur="100" fill="hold"/>
                                        <p:tgtEl>
                                          <p:spTgt spid="54"/>
                                        </p:tgtEl>
                                      </p:cBhvr>
                                      <p:by x="130000" y="130000"/>
                                    </p:animScale>
                                  </p:childTnLst>
                                </p:cTn>
                              </p:par>
                              <p:par>
                                <p:cTn id="127" presetID="23" presetClass="entr" presetSubtype="16" fill="hold" nodeType="withEffect">
                                  <p:stCondLst>
                                    <p:cond delay="2000"/>
                                  </p:stCondLst>
                                  <p:childTnLst>
                                    <p:set>
                                      <p:cBhvr>
                                        <p:cTn id="128" dur="1" fill="hold">
                                          <p:stCondLst>
                                            <p:cond delay="0"/>
                                          </p:stCondLst>
                                        </p:cTn>
                                        <p:tgtEl>
                                          <p:spTgt spid="51"/>
                                        </p:tgtEl>
                                        <p:attrNameLst>
                                          <p:attrName>style.visibility</p:attrName>
                                        </p:attrNameLst>
                                      </p:cBhvr>
                                      <p:to>
                                        <p:strVal val="visible"/>
                                      </p:to>
                                    </p:set>
                                    <p:anim calcmode="lin" valueType="num">
                                      <p:cBhvr>
                                        <p:cTn id="129" dur="500" fill="hold"/>
                                        <p:tgtEl>
                                          <p:spTgt spid="51"/>
                                        </p:tgtEl>
                                        <p:attrNameLst>
                                          <p:attrName>ppt_w</p:attrName>
                                        </p:attrNameLst>
                                      </p:cBhvr>
                                      <p:tavLst>
                                        <p:tav tm="0">
                                          <p:val>
                                            <p:fltVal val="0"/>
                                          </p:val>
                                        </p:tav>
                                        <p:tav tm="100000">
                                          <p:val>
                                            <p:strVal val="#ppt_w"/>
                                          </p:val>
                                        </p:tav>
                                      </p:tavLst>
                                    </p:anim>
                                    <p:anim calcmode="lin" valueType="num">
                                      <p:cBhvr>
                                        <p:cTn id="130" dur="500" fill="hold"/>
                                        <p:tgtEl>
                                          <p:spTgt spid="51"/>
                                        </p:tgtEl>
                                        <p:attrNameLst>
                                          <p:attrName>ppt_h</p:attrName>
                                        </p:attrNameLst>
                                      </p:cBhvr>
                                      <p:tavLst>
                                        <p:tav tm="0">
                                          <p:val>
                                            <p:fltVal val="0"/>
                                          </p:val>
                                        </p:tav>
                                        <p:tav tm="100000">
                                          <p:val>
                                            <p:strVal val="#ppt_h"/>
                                          </p:val>
                                        </p:tav>
                                      </p:tavLst>
                                    </p:anim>
                                  </p:childTnLst>
                                </p:cTn>
                              </p:par>
                              <p:par>
                                <p:cTn id="131" presetID="6" presetClass="emph" presetSubtype="0" autoRev="1" fill="hold" nodeType="withEffect">
                                  <p:stCondLst>
                                    <p:cond delay="2500"/>
                                  </p:stCondLst>
                                  <p:childTnLst>
                                    <p:animScale>
                                      <p:cBhvr>
                                        <p:cTn id="132" dur="100" fill="hold"/>
                                        <p:tgtEl>
                                          <p:spTgt spid="51"/>
                                        </p:tgtEl>
                                      </p:cBhvr>
                                      <p:by x="130000" y="130000"/>
                                    </p:animScale>
                                  </p:childTnLst>
                                </p:cTn>
                              </p:par>
                              <p:par>
                                <p:cTn id="133" presetID="23" presetClass="entr" presetSubtype="16" fill="hold" nodeType="withEffect">
                                  <p:stCondLst>
                                    <p:cond delay="2000"/>
                                  </p:stCondLst>
                                  <p:childTnLst>
                                    <p:set>
                                      <p:cBhvr>
                                        <p:cTn id="134" dur="1" fill="hold">
                                          <p:stCondLst>
                                            <p:cond delay="0"/>
                                          </p:stCondLst>
                                        </p:cTn>
                                        <p:tgtEl>
                                          <p:spTgt spid="130"/>
                                        </p:tgtEl>
                                        <p:attrNameLst>
                                          <p:attrName>style.visibility</p:attrName>
                                        </p:attrNameLst>
                                      </p:cBhvr>
                                      <p:to>
                                        <p:strVal val="visible"/>
                                      </p:to>
                                    </p:set>
                                    <p:anim calcmode="lin" valueType="num">
                                      <p:cBhvr>
                                        <p:cTn id="135" dur="500" fill="hold"/>
                                        <p:tgtEl>
                                          <p:spTgt spid="130"/>
                                        </p:tgtEl>
                                        <p:attrNameLst>
                                          <p:attrName>ppt_w</p:attrName>
                                        </p:attrNameLst>
                                      </p:cBhvr>
                                      <p:tavLst>
                                        <p:tav tm="0">
                                          <p:val>
                                            <p:fltVal val="0"/>
                                          </p:val>
                                        </p:tav>
                                        <p:tav tm="100000">
                                          <p:val>
                                            <p:strVal val="#ppt_w"/>
                                          </p:val>
                                        </p:tav>
                                      </p:tavLst>
                                    </p:anim>
                                    <p:anim calcmode="lin" valueType="num">
                                      <p:cBhvr>
                                        <p:cTn id="136" dur="500" fill="hold"/>
                                        <p:tgtEl>
                                          <p:spTgt spid="130"/>
                                        </p:tgtEl>
                                        <p:attrNameLst>
                                          <p:attrName>ppt_h</p:attrName>
                                        </p:attrNameLst>
                                      </p:cBhvr>
                                      <p:tavLst>
                                        <p:tav tm="0">
                                          <p:val>
                                            <p:fltVal val="0"/>
                                          </p:val>
                                        </p:tav>
                                        <p:tav tm="100000">
                                          <p:val>
                                            <p:strVal val="#ppt_h"/>
                                          </p:val>
                                        </p:tav>
                                      </p:tavLst>
                                    </p:anim>
                                  </p:childTnLst>
                                </p:cTn>
                              </p:par>
                              <p:par>
                                <p:cTn id="137" presetID="6" presetClass="emph" presetSubtype="0" autoRev="1" fill="hold" nodeType="withEffect">
                                  <p:stCondLst>
                                    <p:cond delay="2500"/>
                                  </p:stCondLst>
                                  <p:childTnLst>
                                    <p:animScale>
                                      <p:cBhvr>
                                        <p:cTn id="138" dur="100" fill="hold"/>
                                        <p:tgtEl>
                                          <p:spTgt spid="130"/>
                                        </p:tgtEl>
                                      </p:cBhvr>
                                      <p:by x="130000" y="130000"/>
                                    </p:animScale>
                                  </p:childTnLst>
                                </p:cTn>
                              </p:par>
                              <p:par>
                                <p:cTn id="139" presetID="22" presetClass="entr" presetSubtype="1" fill="hold" grpId="0" nodeType="withEffect">
                                  <p:stCondLst>
                                    <p:cond delay="1500"/>
                                  </p:stCondLst>
                                  <p:childTnLst>
                                    <p:set>
                                      <p:cBhvr>
                                        <p:cTn id="140" dur="1" fill="hold">
                                          <p:stCondLst>
                                            <p:cond delay="0"/>
                                          </p:stCondLst>
                                        </p:cTn>
                                        <p:tgtEl>
                                          <p:spTgt spid="12"/>
                                        </p:tgtEl>
                                        <p:attrNameLst>
                                          <p:attrName>style.visibility</p:attrName>
                                        </p:attrNameLst>
                                      </p:cBhvr>
                                      <p:to>
                                        <p:strVal val="visible"/>
                                      </p:to>
                                    </p:set>
                                    <p:animEffect transition="in" filter="wipe(up)">
                                      <p:cBhvr>
                                        <p:cTn id="141" dur="750"/>
                                        <p:tgtEl>
                                          <p:spTgt spid="12"/>
                                        </p:tgtEl>
                                      </p:cBhvr>
                                    </p:animEffect>
                                  </p:childTnLst>
                                </p:cTn>
                              </p:par>
                              <p:par>
                                <p:cTn id="142" presetID="22" presetClass="entr" presetSubtype="1" fill="hold" grpId="0" nodeType="withEffect">
                                  <p:stCondLst>
                                    <p:cond delay="2750"/>
                                  </p:stCondLst>
                                  <p:childTnLst>
                                    <p:set>
                                      <p:cBhvr>
                                        <p:cTn id="143" dur="1" fill="hold">
                                          <p:stCondLst>
                                            <p:cond delay="0"/>
                                          </p:stCondLst>
                                        </p:cTn>
                                        <p:tgtEl>
                                          <p:spTgt spid="11"/>
                                        </p:tgtEl>
                                        <p:attrNameLst>
                                          <p:attrName>style.visibility</p:attrName>
                                        </p:attrNameLst>
                                      </p:cBhvr>
                                      <p:to>
                                        <p:strVal val="visible"/>
                                      </p:to>
                                    </p:set>
                                    <p:animEffect transition="in" filter="wipe(up)">
                                      <p:cBhvr>
                                        <p:cTn id="144" dur="750"/>
                                        <p:tgtEl>
                                          <p:spTgt spid="11"/>
                                        </p:tgtEl>
                                      </p:cBhvr>
                                    </p:animEffect>
                                  </p:childTnLst>
                                </p:cTn>
                              </p:par>
                              <p:par>
                                <p:cTn id="145" presetID="22" presetClass="entr" presetSubtype="1" fill="hold" grpId="0" nodeType="withEffect">
                                  <p:stCondLst>
                                    <p:cond delay="2500"/>
                                  </p:stCondLst>
                                  <p:childTnLst>
                                    <p:set>
                                      <p:cBhvr>
                                        <p:cTn id="146" dur="1" fill="hold">
                                          <p:stCondLst>
                                            <p:cond delay="0"/>
                                          </p:stCondLst>
                                        </p:cTn>
                                        <p:tgtEl>
                                          <p:spTgt spid="10"/>
                                        </p:tgtEl>
                                        <p:attrNameLst>
                                          <p:attrName>style.visibility</p:attrName>
                                        </p:attrNameLst>
                                      </p:cBhvr>
                                      <p:to>
                                        <p:strVal val="visible"/>
                                      </p:to>
                                    </p:set>
                                    <p:animEffect transition="in" filter="wipe(up)">
                                      <p:cBhvr>
                                        <p:cTn id="147" dur="750"/>
                                        <p:tgtEl>
                                          <p:spTgt spid="10"/>
                                        </p:tgtEl>
                                      </p:cBhvr>
                                    </p:animEffect>
                                  </p:childTnLst>
                                </p:cTn>
                              </p:par>
                              <p:par>
                                <p:cTn id="148" presetID="22" presetClass="entr" presetSubtype="4" fill="hold" grpId="0" nodeType="withEffect">
                                  <p:stCondLst>
                                    <p:cond delay="1750"/>
                                  </p:stCondLst>
                                  <p:childTnLst>
                                    <p:set>
                                      <p:cBhvr>
                                        <p:cTn id="149" dur="1" fill="hold">
                                          <p:stCondLst>
                                            <p:cond delay="0"/>
                                          </p:stCondLst>
                                        </p:cTn>
                                        <p:tgtEl>
                                          <p:spTgt spid="14"/>
                                        </p:tgtEl>
                                        <p:attrNameLst>
                                          <p:attrName>style.visibility</p:attrName>
                                        </p:attrNameLst>
                                      </p:cBhvr>
                                      <p:to>
                                        <p:strVal val="visible"/>
                                      </p:to>
                                    </p:set>
                                    <p:animEffect transition="in" filter="wipe(down)">
                                      <p:cBhvr>
                                        <p:cTn id="150" dur="750"/>
                                        <p:tgtEl>
                                          <p:spTgt spid="14"/>
                                        </p:tgtEl>
                                      </p:cBhvr>
                                    </p:animEffect>
                                  </p:childTnLst>
                                </p:cTn>
                              </p:par>
                              <p:par>
                                <p:cTn id="151" presetID="22" presetClass="entr" presetSubtype="2" fill="hold" grpId="0" nodeType="withEffect">
                                  <p:stCondLst>
                                    <p:cond delay="2500"/>
                                  </p:stCondLst>
                                  <p:childTnLst>
                                    <p:set>
                                      <p:cBhvr>
                                        <p:cTn id="152" dur="1" fill="hold">
                                          <p:stCondLst>
                                            <p:cond delay="0"/>
                                          </p:stCondLst>
                                        </p:cTn>
                                        <p:tgtEl>
                                          <p:spTgt spid="13"/>
                                        </p:tgtEl>
                                        <p:attrNameLst>
                                          <p:attrName>style.visibility</p:attrName>
                                        </p:attrNameLst>
                                      </p:cBhvr>
                                      <p:to>
                                        <p:strVal val="visible"/>
                                      </p:to>
                                    </p:set>
                                    <p:animEffect transition="in" filter="wipe(right)">
                                      <p:cBhvr>
                                        <p:cTn id="153" dur="750"/>
                                        <p:tgtEl>
                                          <p:spTgt spid="13"/>
                                        </p:tgtEl>
                                      </p:cBhvr>
                                    </p:animEffect>
                                  </p:childTnLst>
                                </p:cTn>
                              </p:par>
                              <p:par>
                                <p:cTn id="154" presetID="22" presetClass="entr" presetSubtype="4" fill="hold" grpId="0" nodeType="withEffect">
                                  <p:stCondLst>
                                    <p:cond delay="2500"/>
                                  </p:stCondLst>
                                  <p:childTnLst>
                                    <p:set>
                                      <p:cBhvr>
                                        <p:cTn id="155" dur="1" fill="hold">
                                          <p:stCondLst>
                                            <p:cond delay="0"/>
                                          </p:stCondLst>
                                        </p:cTn>
                                        <p:tgtEl>
                                          <p:spTgt spid="19"/>
                                        </p:tgtEl>
                                        <p:attrNameLst>
                                          <p:attrName>style.visibility</p:attrName>
                                        </p:attrNameLst>
                                      </p:cBhvr>
                                      <p:to>
                                        <p:strVal val="visible"/>
                                      </p:to>
                                    </p:set>
                                    <p:animEffect transition="in" filter="wipe(down)">
                                      <p:cBhvr>
                                        <p:cTn id="156" dur="750"/>
                                        <p:tgtEl>
                                          <p:spTgt spid="19"/>
                                        </p:tgtEl>
                                      </p:cBhvr>
                                    </p:animEffect>
                                  </p:childTnLst>
                                </p:cTn>
                              </p:par>
                              <p:par>
                                <p:cTn id="157" presetID="22" presetClass="entr" presetSubtype="4" fill="hold" grpId="0" nodeType="withEffect">
                                  <p:stCondLst>
                                    <p:cond delay="3000"/>
                                  </p:stCondLst>
                                  <p:childTnLst>
                                    <p:set>
                                      <p:cBhvr>
                                        <p:cTn id="158" dur="1" fill="hold">
                                          <p:stCondLst>
                                            <p:cond delay="0"/>
                                          </p:stCondLst>
                                        </p:cTn>
                                        <p:tgtEl>
                                          <p:spTgt spid="16"/>
                                        </p:tgtEl>
                                        <p:attrNameLst>
                                          <p:attrName>style.visibility</p:attrName>
                                        </p:attrNameLst>
                                      </p:cBhvr>
                                      <p:to>
                                        <p:strVal val="visible"/>
                                      </p:to>
                                    </p:set>
                                    <p:animEffect transition="in" filter="wipe(down)">
                                      <p:cBhvr>
                                        <p:cTn id="159" dur="750"/>
                                        <p:tgtEl>
                                          <p:spTgt spid="16"/>
                                        </p:tgtEl>
                                      </p:cBhvr>
                                    </p:animEffect>
                                  </p:childTnLst>
                                </p:cTn>
                              </p:par>
                              <p:par>
                                <p:cTn id="160" presetID="22" presetClass="entr" presetSubtype="4" fill="hold" grpId="0" nodeType="withEffect">
                                  <p:stCondLst>
                                    <p:cond delay="3500"/>
                                  </p:stCondLst>
                                  <p:childTnLst>
                                    <p:set>
                                      <p:cBhvr>
                                        <p:cTn id="161" dur="1" fill="hold">
                                          <p:stCondLst>
                                            <p:cond delay="0"/>
                                          </p:stCondLst>
                                        </p:cTn>
                                        <p:tgtEl>
                                          <p:spTgt spid="17"/>
                                        </p:tgtEl>
                                        <p:attrNameLst>
                                          <p:attrName>style.visibility</p:attrName>
                                        </p:attrNameLst>
                                      </p:cBhvr>
                                      <p:to>
                                        <p:strVal val="visible"/>
                                      </p:to>
                                    </p:set>
                                    <p:animEffect transition="in" filter="wipe(down)">
                                      <p:cBhvr>
                                        <p:cTn id="162" dur="750"/>
                                        <p:tgtEl>
                                          <p:spTgt spid="17"/>
                                        </p:tgtEl>
                                      </p:cBhvr>
                                    </p:animEffect>
                                  </p:childTnLst>
                                </p:cTn>
                              </p:par>
                              <p:par>
                                <p:cTn id="163" presetID="22" presetClass="entr" presetSubtype="4" fill="hold" grpId="0" nodeType="withEffect">
                                  <p:stCondLst>
                                    <p:cond delay="4000"/>
                                  </p:stCondLst>
                                  <p:childTnLst>
                                    <p:set>
                                      <p:cBhvr>
                                        <p:cTn id="164" dur="1" fill="hold">
                                          <p:stCondLst>
                                            <p:cond delay="0"/>
                                          </p:stCondLst>
                                        </p:cTn>
                                        <p:tgtEl>
                                          <p:spTgt spid="15"/>
                                        </p:tgtEl>
                                        <p:attrNameLst>
                                          <p:attrName>style.visibility</p:attrName>
                                        </p:attrNameLst>
                                      </p:cBhvr>
                                      <p:to>
                                        <p:strVal val="visible"/>
                                      </p:to>
                                    </p:set>
                                    <p:animEffect transition="in" filter="wipe(down)">
                                      <p:cBhvr>
                                        <p:cTn id="165" dur="750"/>
                                        <p:tgtEl>
                                          <p:spTgt spid="15"/>
                                        </p:tgtEl>
                                      </p:cBhvr>
                                    </p:animEffect>
                                  </p:childTnLst>
                                </p:cTn>
                              </p:par>
                              <p:par>
                                <p:cTn id="166" presetID="22" presetClass="entr" presetSubtype="1" fill="hold" grpId="0" nodeType="withEffect">
                                  <p:stCondLst>
                                    <p:cond delay="2500"/>
                                  </p:stCondLst>
                                  <p:childTnLst>
                                    <p:set>
                                      <p:cBhvr>
                                        <p:cTn id="167" dur="1" fill="hold">
                                          <p:stCondLst>
                                            <p:cond delay="0"/>
                                          </p:stCondLst>
                                        </p:cTn>
                                        <p:tgtEl>
                                          <p:spTgt spid="18"/>
                                        </p:tgtEl>
                                        <p:attrNameLst>
                                          <p:attrName>style.visibility</p:attrName>
                                        </p:attrNameLst>
                                      </p:cBhvr>
                                      <p:to>
                                        <p:strVal val="visible"/>
                                      </p:to>
                                    </p:set>
                                    <p:animEffect transition="in" filter="wipe(up)">
                                      <p:cBhvr>
                                        <p:cTn id="168" dur="750"/>
                                        <p:tgtEl>
                                          <p:spTgt spid="18"/>
                                        </p:tgtEl>
                                      </p:cBhvr>
                                    </p:animEffect>
                                  </p:childTnLst>
                                </p:cTn>
                              </p:par>
                              <p:par>
                                <p:cTn id="169" presetID="22" presetClass="entr" presetSubtype="1" fill="hold" grpId="0" nodeType="withEffect">
                                  <p:stCondLst>
                                    <p:cond delay="3250"/>
                                  </p:stCondLst>
                                  <p:childTnLst>
                                    <p:set>
                                      <p:cBhvr>
                                        <p:cTn id="170" dur="1" fill="hold">
                                          <p:stCondLst>
                                            <p:cond delay="0"/>
                                          </p:stCondLst>
                                        </p:cTn>
                                        <p:tgtEl>
                                          <p:spTgt spid="20"/>
                                        </p:tgtEl>
                                        <p:attrNameLst>
                                          <p:attrName>style.visibility</p:attrName>
                                        </p:attrNameLst>
                                      </p:cBhvr>
                                      <p:to>
                                        <p:strVal val="visible"/>
                                      </p:to>
                                    </p:set>
                                    <p:animEffect transition="in" filter="wipe(up)">
                                      <p:cBhvr>
                                        <p:cTn id="171" dur="750"/>
                                        <p:tgtEl>
                                          <p:spTgt spid="20"/>
                                        </p:tgtEl>
                                      </p:cBhvr>
                                    </p:animEffect>
                                  </p:childTnLst>
                                </p:cTn>
                              </p:par>
                              <p:par>
                                <p:cTn id="172" presetID="23" presetClass="entr" presetSubtype="16" fill="hold" grpId="0" nodeType="withEffect">
                                  <p:stCondLst>
                                    <p:cond delay="500"/>
                                  </p:stCondLst>
                                  <p:childTnLst>
                                    <p:set>
                                      <p:cBhvr>
                                        <p:cTn id="173" dur="1" fill="hold">
                                          <p:stCondLst>
                                            <p:cond delay="0"/>
                                          </p:stCondLst>
                                        </p:cTn>
                                        <p:tgtEl>
                                          <p:spTgt spid="148"/>
                                        </p:tgtEl>
                                        <p:attrNameLst>
                                          <p:attrName>style.visibility</p:attrName>
                                        </p:attrNameLst>
                                      </p:cBhvr>
                                      <p:to>
                                        <p:strVal val="visible"/>
                                      </p:to>
                                    </p:set>
                                    <p:anim calcmode="lin" valueType="num">
                                      <p:cBhvr>
                                        <p:cTn id="174" dur="500" fill="hold"/>
                                        <p:tgtEl>
                                          <p:spTgt spid="148"/>
                                        </p:tgtEl>
                                        <p:attrNameLst>
                                          <p:attrName>ppt_w</p:attrName>
                                        </p:attrNameLst>
                                      </p:cBhvr>
                                      <p:tavLst>
                                        <p:tav tm="0">
                                          <p:val>
                                            <p:fltVal val="0"/>
                                          </p:val>
                                        </p:tav>
                                        <p:tav tm="100000">
                                          <p:val>
                                            <p:strVal val="#ppt_w"/>
                                          </p:val>
                                        </p:tav>
                                      </p:tavLst>
                                    </p:anim>
                                    <p:anim calcmode="lin" valueType="num">
                                      <p:cBhvr>
                                        <p:cTn id="175" dur="500" fill="hold"/>
                                        <p:tgtEl>
                                          <p:spTgt spid="148"/>
                                        </p:tgtEl>
                                        <p:attrNameLst>
                                          <p:attrName>ppt_h</p:attrName>
                                        </p:attrNameLst>
                                      </p:cBhvr>
                                      <p:tavLst>
                                        <p:tav tm="0">
                                          <p:val>
                                            <p:fltVal val="0"/>
                                          </p:val>
                                        </p:tav>
                                        <p:tav tm="100000">
                                          <p:val>
                                            <p:strVal val="#ppt_h"/>
                                          </p:val>
                                        </p:tav>
                                      </p:tavLst>
                                    </p:anim>
                                  </p:childTnLst>
                                </p:cTn>
                              </p:par>
                              <p:par>
                                <p:cTn id="176" presetID="6" presetClass="emph" presetSubtype="0" autoRev="1" fill="hold" grpId="1" nodeType="withEffect">
                                  <p:stCondLst>
                                    <p:cond delay="1000"/>
                                  </p:stCondLst>
                                  <p:childTnLst>
                                    <p:animScale>
                                      <p:cBhvr>
                                        <p:cTn id="177" dur="100" fill="hold"/>
                                        <p:tgtEl>
                                          <p:spTgt spid="14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148" grpId="0" animBg="1"/>
      <p:bldP spid="148" grpId="1" animBg="1"/>
      <p:bldP spid="148" grpId="2" animBg="1"/>
      <p:bldP spid="148" grpId="3" animBg="1"/>
      <p:bldP spid="4" grpId="0" build="p">
        <p:tmplLst>
          <p:tmpl lvl="1">
            <p:tnLst>
              <p:par>
                <p:cTn presetID="2" presetClass="entr" presetSubtype="2" decel="10000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1+#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1+#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o slide light blue">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tx1"/>
                </a:solidFill>
              </a:defRPr>
            </a:lvl1pPr>
          </a:lstStyle>
          <a:p>
            <a:r>
              <a:rPr lang="nl-NL" noProof="0" dirty="0" err="1"/>
              <a:t>Place</a:t>
            </a:r>
            <a:r>
              <a:rPr lang="nl-NL" noProof="0" dirty="0"/>
              <a:t> a </a:t>
            </a:r>
            <a:r>
              <a:rPr lang="nl-NL" noProof="0" dirty="0" err="1"/>
              <a:t>title</a:t>
            </a:r>
            <a:r>
              <a:rPr lang="nl-NL" noProof="0" dirty="0"/>
              <a:t>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6C46FB8E-45A4-4933-A9D7-B113123B2621}" type="datetime1">
              <a:rPr lang="nl-NL" smtClean="0"/>
              <a:pPr/>
              <a:t>3-7-2024</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accent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nl-NL" smtClean="0"/>
              <a:pPr/>
              <a:t>‹#›</a:t>
            </a:fld>
            <a:endParaRPr lang="nl-NL" dirty="0"/>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1848263"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a:solidFill>
                  <a:schemeClr val="accent1"/>
                </a:solidFill>
                <a:latin typeface="FS Me Pro" panose="02000506040000020004" pitchFamily="2" charset="0"/>
              </a:rPr>
              <a:t>Logo slide light blue</a:t>
            </a:r>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a:t>
            </a:r>
            <a:r>
              <a:rPr lang="nl-NL" dirty="0" err="1"/>
              <a:t>here</a:t>
            </a:r>
            <a:endParaRPr lang="nl-NL" dirty="0"/>
          </a:p>
        </p:txBody>
      </p:sp>
      <p:grpSp>
        <p:nvGrpSpPr>
          <p:cNvPr id="152" name="Groep 151">
            <a:extLst>
              <a:ext uri="{FF2B5EF4-FFF2-40B4-BE49-F238E27FC236}">
                <a16:creationId xmlns:a16="http://schemas.microsoft.com/office/drawing/2014/main" id="{DDAB6234-7003-4FD5-D45C-E60265EA4E25}"/>
              </a:ext>
            </a:extLst>
          </p:cNvPr>
          <p:cNvGrpSpPr/>
          <p:nvPr userDrawn="1"/>
        </p:nvGrpSpPr>
        <p:grpSpPr>
          <a:xfrm>
            <a:off x="719140" y="1412875"/>
            <a:ext cx="10752134" cy="792000"/>
            <a:chOff x="719140" y="1412875"/>
            <a:chExt cx="10752134" cy="792000"/>
          </a:xfrm>
          <a:effectLst>
            <a:outerShdw blurRad="63500" algn="ctr" rotWithShape="0">
              <a:prstClr val="black">
                <a:alpha val="10000"/>
              </a:prstClr>
            </a:outerShdw>
          </a:effectLst>
        </p:grpSpPr>
        <p:sp>
          <p:nvSpPr>
            <p:cNvPr id="153" name="Rechthoek 152">
              <a:extLst>
                <a:ext uri="{FF2B5EF4-FFF2-40B4-BE49-F238E27FC236}">
                  <a16:creationId xmlns:a16="http://schemas.microsoft.com/office/drawing/2014/main" id="{BAA18E8B-1A8C-A195-F059-7CD8B7951557}"/>
                </a:ext>
              </a:extLst>
            </p:cNvPr>
            <p:cNvSpPr/>
            <p:nvPr userDrawn="1"/>
          </p:nvSpPr>
          <p:spPr>
            <a:xfrm>
              <a:off x="719140"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54" name="Rechthoek 153">
              <a:extLst>
                <a:ext uri="{FF2B5EF4-FFF2-40B4-BE49-F238E27FC236}">
                  <a16:creationId xmlns:a16="http://schemas.microsoft.com/office/drawing/2014/main" id="{4CAEC75D-5460-7245-AD6F-3FB96FB3C1E2}"/>
                </a:ext>
              </a:extLst>
            </p:cNvPr>
            <p:cNvSpPr/>
            <p:nvPr userDrawn="1"/>
          </p:nvSpPr>
          <p:spPr>
            <a:xfrm>
              <a:off x="2531167"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55" name="Rechthoek 154">
              <a:extLst>
                <a:ext uri="{FF2B5EF4-FFF2-40B4-BE49-F238E27FC236}">
                  <a16:creationId xmlns:a16="http://schemas.microsoft.com/office/drawing/2014/main" id="{31440CF2-FB76-3C97-C57B-FF12AB2BD151}"/>
                </a:ext>
              </a:extLst>
            </p:cNvPr>
            <p:cNvSpPr/>
            <p:nvPr userDrawn="1"/>
          </p:nvSpPr>
          <p:spPr>
            <a:xfrm>
              <a:off x="4343194"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56" name="Rechthoek 155">
              <a:extLst>
                <a:ext uri="{FF2B5EF4-FFF2-40B4-BE49-F238E27FC236}">
                  <a16:creationId xmlns:a16="http://schemas.microsoft.com/office/drawing/2014/main" id="{2D35926A-B895-EDF9-6A6C-62ACF05C0245}"/>
                </a:ext>
              </a:extLst>
            </p:cNvPr>
            <p:cNvSpPr/>
            <p:nvPr userDrawn="1"/>
          </p:nvSpPr>
          <p:spPr>
            <a:xfrm>
              <a:off x="6155221"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57" name="Rechthoek 156">
              <a:extLst>
                <a:ext uri="{FF2B5EF4-FFF2-40B4-BE49-F238E27FC236}">
                  <a16:creationId xmlns:a16="http://schemas.microsoft.com/office/drawing/2014/main" id="{0D265E3E-C22B-39DA-5607-C4D06675A47A}"/>
                </a:ext>
              </a:extLst>
            </p:cNvPr>
            <p:cNvSpPr/>
            <p:nvPr userDrawn="1"/>
          </p:nvSpPr>
          <p:spPr>
            <a:xfrm>
              <a:off x="7967248"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58" name="Rechthoek 157">
              <a:extLst>
                <a:ext uri="{FF2B5EF4-FFF2-40B4-BE49-F238E27FC236}">
                  <a16:creationId xmlns:a16="http://schemas.microsoft.com/office/drawing/2014/main" id="{A7A59FEF-EECD-A54C-D0F0-EC53269A27E2}"/>
                </a:ext>
              </a:extLst>
            </p:cNvPr>
            <p:cNvSpPr/>
            <p:nvPr userDrawn="1"/>
          </p:nvSpPr>
          <p:spPr>
            <a:xfrm>
              <a:off x="9779274"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grpSp>
      <p:grpSp>
        <p:nvGrpSpPr>
          <p:cNvPr id="159" name="Groep 158">
            <a:extLst>
              <a:ext uri="{FF2B5EF4-FFF2-40B4-BE49-F238E27FC236}">
                <a16:creationId xmlns:a16="http://schemas.microsoft.com/office/drawing/2014/main" id="{260944AC-8EB4-1F6F-F475-3B1208E0BF85}"/>
              </a:ext>
            </a:extLst>
          </p:cNvPr>
          <p:cNvGrpSpPr/>
          <p:nvPr userDrawn="1"/>
        </p:nvGrpSpPr>
        <p:grpSpPr>
          <a:xfrm>
            <a:off x="719140" y="2313028"/>
            <a:ext cx="10752134" cy="792000"/>
            <a:chOff x="719140" y="2350721"/>
            <a:chExt cx="10752134" cy="792000"/>
          </a:xfrm>
          <a:effectLst>
            <a:outerShdw blurRad="63500" algn="ctr" rotWithShape="0">
              <a:prstClr val="black">
                <a:alpha val="10000"/>
              </a:prstClr>
            </a:outerShdw>
          </a:effectLst>
        </p:grpSpPr>
        <p:sp>
          <p:nvSpPr>
            <p:cNvPr id="160" name="Rechthoek 159">
              <a:extLst>
                <a:ext uri="{FF2B5EF4-FFF2-40B4-BE49-F238E27FC236}">
                  <a16:creationId xmlns:a16="http://schemas.microsoft.com/office/drawing/2014/main" id="{B196F6BE-6ADC-65AD-E4F6-B0E259D52A9D}"/>
                </a:ext>
              </a:extLst>
            </p:cNvPr>
            <p:cNvSpPr/>
            <p:nvPr/>
          </p:nvSpPr>
          <p:spPr>
            <a:xfrm>
              <a:off x="719140"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61" name="Rechthoek 160">
              <a:extLst>
                <a:ext uri="{FF2B5EF4-FFF2-40B4-BE49-F238E27FC236}">
                  <a16:creationId xmlns:a16="http://schemas.microsoft.com/office/drawing/2014/main" id="{2B39D2C4-3D21-D0BA-FBF5-4E87BED90DCA}"/>
                </a:ext>
              </a:extLst>
            </p:cNvPr>
            <p:cNvSpPr/>
            <p:nvPr/>
          </p:nvSpPr>
          <p:spPr>
            <a:xfrm>
              <a:off x="2531167"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62" name="Rechthoek 161">
              <a:extLst>
                <a:ext uri="{FF2B5EF4-FFF2-40B4-BE49-F238E27FC236}">
                  <a16:creationId xmlns:a16="http://schemas.microsoft.com/office/drawing/2014/main" id="{0B6467E9-8D59-66C6-DF3C-7F44618A5384}"/>
                </a:ext>
              </a:extLst>
            </p:cNvPr>
            <p:cNvSpPr/>
            <p:nvPr/>
          </p:nvSpPr>
          <p:spPr>
            <a:xfrm>
              <a:off x="434319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63" name="Rechthoek 162">
              <a:extLst>
                <a:ext uri="{FF2B5EF4-FFF2-40B4-BE49-F238E27FC236}">
                  <a16:creationId xmlns:a16="http://schemas.microsoft.com/office/drawing/2014/main" id="{BEBFCEA8-75F7-4663-7AB2-021305F90D75}"/>
                </a:ext>
              </a:extLst>
            </p:cNvPr>
            <p:cNvSpPr/>
            <p:nvPr/>
          </p:nvSpPr>
          <p:spPr>
            <a:xfrm>
              <a:off x="6155221"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64" name="Rechthoek 163">
              <a:extLst>
                <a:ext uri="{FF2B5EF4-FFF2-40B4-BE49-F238E27FC236}">
                  <a16:creationId xmlns:a16="http://schemas.microsoft.com/office/drawing/2014/main" id="{D1838B85-3ED5-0597-1D1A-963ED88C6933}"/>
                </a:ext>
              </a:extLst>
            </p:cNvPr>
            <p:cNvSpPr/>
            <p:nvPr/>
          </p:nvSpPr>
          <p:spPr>
            <a:xfrm>
              <a:off x="7967248"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65" name="Rechthoek 164">
              <a:extLst>
                <a:ext uri="{FF2B5EF4-FFF2-40B4-BE49-F238E27FC236}">
                  <a16:creationId xmlns:a16="http://schemas.microsoft.com/office/drawing/2014/main" id="{FE3D6490-741C-629B-801C-332A12D2A2C0}"/>
                </a:ext>
              </a:extLst>
            </p:cNvPr>
            <p:cNvSpPr/>
            <p:nvPr/>
          </p:nvSpPr>
          <p:spPr>
            <a:xfrm>
              <a:off x="977927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grpSp>
      <p:grpSp>
        <p:nvGrpSpPr>
          <p:cNvPr id="166" name="Groep 165">
            <a:extLst>
              <a:ext uri="{FF2B5EF4-FFF2-40B4-BE49-F238E27FC236}">
                <a16:creationId xmlns:a16="http://schemas.microsoft.com/office/drawing/2014/main" id="{0F5266C2-7E3C-4856-54F0-16566C4B11F9}"/>
              </a:ext>
            </a:extLst>
          </p:cNvPr>
          <p:cNvGrpSpPr/>
          <p:nvPr userDrawn="1"/>
        </p:nvGrpSpPr>
        <p:grpSpPr>
          <a:xfrm>
            <a:off x="719140" y="3213181"/>
            <a:ext cx="10752134" cy="792000"/>
            <a:chOff x="719140" y="2350721"/>
            <a:chExt cx="10752134" cy="792000"/>
          </a:xfrm>
          <a:effectLst>
            <a:outerShdw blurRad="63500" algn="ctr" rotWithShape="0">
              <a:prstClr val="black">
                <a:alpha val="10000"/>
              </a:prstClr>
            </a:outerShdw>
          </a:effectLst>
        </p:grpSpPr>
        <p:sp>
          <p:nvSpPr>
            <p:cNvPr id="167" name="Rechthoek 166">
              <a:extLst>
                <a:ext uri="{FF2B5EF4-FFF2-40B4-BE49-F238E27FC236}">
                  <a16:creationId xmlns:a16="http://schemas.microsoft.com/office/drawing/2014/main" id="{AD6D5731-FCF4-7252-623B-3D40A33134E8}"/>
                </a:ext>
              </a:extLst>
            </p:cNvPr>
            <p:cNvSpPr/>
            <p:nvPr/>
          </p:nvSpPr>
          <p:spPr>
            <a:xfrm>
              <a:off x="719140"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68" name="Rechthoek 167">
              <a:extLst>
                <a:ext uri="{FF2B5EF4-FFF2-40B4-BE49-F238E27FC236}">
                  <a16:creationId xmlns:a16="http://schemas.microsoft.com/office/drawing/2014/main" id="{BBBD5EBC-0964-8AE0-E314-331BA4CE8E8C}"/>
                </a:ext>
              </a:extLst>
            </p:cNvPr>
            <p:cNvSpPr/>
            <p:nvPr/>
          </p:nvSpPr>
          <p:spPr>
            <a:xfrm>
              <a:off x="2531167"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69" name="Rechthoek 168">
              <a:extLst>
                <a:ext uri="{FF2B5EF4-FFF2-40B4-BE49-F238E27FC236}">
                  <a16:creationId xmlns:a16="http://schemas.microsoft.com/office/drawing/2014/main" id="{215D21B2-E8E7-7C95-7DD5-B4988A23EA85}"/>
                </a:ext>
              </a:extLst>
            </p:cNvPr>
            <p:cNvSpPr/>
            <p:nvPr/>
          </p:nvSpPr>
          <p:spPr>
            <a:xfrm>
              <a:off x="434319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0" name="Rechthoek 169">
              <a:extLst>
                <a:ext uri="{FF2B5EF4-FFF2-40B4-BE49-F238E27FC236}">
                  <a16:creationId xmlns:a16="http://schemas.microsoft.com/office/drawing/2014/main" id="{5B77B13E-2D52-4BAD-D386-FB10893F5C77}"/>
                </a:ext>
              </a:extLst>
            </p:cNvPr>
            <p:cNvSpPr/>
            <p:nvPr/>
          </p:nvSpPr>
          <p:spPr>
            <a:xfrm>
              <a:off x="6155221"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1" name="Rechthoek 170">
              <a:extLst>
                <a:ext uri="{FF2B5EF4-FFF2-40B4-BE49-F238E27FC236}">
                  <a16:creationId xmlns:a16="http://schemas.microsoft.com/office/drawing/2014/main" id="{EE3278E2-D661-E6E0-C28C-E11E3AA20829}"/>
                </a:ext>
              </a:extLst>
            </p:cNvPr>
            <p:cNvSpPr/>
            <p:nvPr/>
          </p:nvSpPr>
          <p:spPr>
            <a:xfrm>
              <a:off x="7967248"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2" name="Rechthoek 171">
              <a:extLst>
                <a:ext uri="{FF2B5EF4-FFF2-40B4-BE49-F238E27FC236}">
                  <a16:creationId xmlns:a16="http://schemas.microsoft.com/office/drawing/2014/main" id="{78BCB1E2-D30A-2916-1F70-565F169A2A77}"/>
                </a:ext>
              </a:extLst>
            </p:cNvPr>
            <p:cNvSpPr/>
            <p:nvPr/>
          </p:nvSpPr>
          <p:spPr>
            <a:xfrm>
              <a:off x="977927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grpSp>
      <p:grpSp>
        <p:nvGrpSpPr>
          <p:cNvPr id="173" name="Groep 172">
            <a:extLst>
              <a:ext uri="{FF2B5EF4-FFF2-40B4-BE49-F238E27FC236}">
                <a16:creationId xmlns:a16="http://schemas.microsoft.com/office/drawing/2014/main" id="{73946FCC-80F4-C9A0-CC4A-54D6677B24D3}"/>
              </a:ext>
            </a:extLst>
          </p:cNvPr>
          <p:cNvGrpSpPr/>
          <p:nvPr userDrawn="1"/>
        </p:nvGrpSpPr>
        <p:grpSpPr>
          <a:xfrm>
            <a:off x="719140" y="4113334"/>
            <a:ext cx="10752134" cy="792000"/>
            <a:chOff x="719140" y="2350721"/>
            <a:chExt cx="10752134" cy="792000"/>
          </a:xfrm>
          <a:effectLst>
            <a:outerShdw blurRad="63500" algn="ctr" rotWithShape="0">
              <a:prstClr val="black">
                <a:alpha val="10000"/>
              </a:prstClr>
            </a:outerShdw>
          </a:effectLst>
        </p:grpSpPr>
        <p:sp>
          <p:nvSpPr>
            <p:cNvPr id="174" name="Rechthoek 173">
              <a:extLst>
                <a:ext uri="{FF2B5EF4-FFF2-40B4-BE49-F238E27FC236}">
                  <a16:creationId xmlns:a16="http://schemas.microsoft.com/office/drawing/2014/main" id="{1D233EE4-5666-C319-83F5-A4B6E482F75C}"/>
                </a:ext>
              </a:extLst>
            </p:cNvPr>
            <p:cNvSpPr/>
            <p:nvPr/>
          </p:nvSpPr>
          <p:spPr>
            <a:xfrm>
              <a:off x="719140"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5" name="Rechthoek 174">
              <a:extLst>
                <a:ext uri="{FF2B5EF4-FFF2-40B4-BE49-F238E27FC236}">
                  <a16:creationId xmlns:a16="http://schemas.microsoft.com/office/drawing/2014/main" id="{5391AE6D-E307-0600-D18F-D96A49170A61}"/>
                </a:ext>
              </a:extLst>
            </p:cNvPr>
            <p:cNvSpPr/>
            <p:nvPr/>
          </p:nvSpPr>
          <p:spPr>
            <a:xfrm>
              <a:off x="2531167"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6" name="Rechthoek 175">
              <a:extLst>
                <a:ext uri="{FF2B5EF4-FFF2-40B4-BE49-F238E27FC236}">
                  <a16:creationId xmlns:a16="http://schemas.microsoft.com/office/drawing/2014/main" id="{C73A4FFA-CE5B-2A2F-6474-DEF06F26920C}"/>
                </a:ext>
              </a:extLst>
            </p:cNvPr>
            <p:cNvSpPr/>
            <p:nvPr/>
          </p:nvSpPr>
          <p:spPr>
            <a:xfrm>
              <a:off x="434319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7" name="Rechthoek 176">
              <a:extLst>
                <a:ext uri="{FF2B5EF4-FFF2-40B4-BE49-F238E27FC236}">
                  <a16:creationId xmlns:a16="http://schemas.microsoft.com/office/drawing/2014/main" id="{C805B3C6-65D9-BC14-713C-49584BA8B566}"/>
                </a:ext>
              </a:extLst>
            </p:cNvPr>
            <p:cNvSpPr/>
            <p:nvPr/>
          </p:nvSpPr>
          <p:spPr>
            <a:xfrm>
              <a:off x="6155221"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8" name="Rechthoek 177">
              <a:extLst>
                <a:ext uri="{FF2B5EF4-FFF2-40B4-BE49-F238E27FC236}">
                  <a16:creationId xmlns:a16="http://schemas.microsoft.com/office/drawing/2014/main" id="{986A06ED-E99E-10DD-F3AD-902550176E16}"/>
                </a:ext>
              </a:extLst>
            </p:cNvPr>
            <p:cNvSpPr/>
            <p:nvPr/>
          </p:nvSpPr>
          <p:spPr>
            <a:xfrm>
              <a:off x="7967248"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79" name="Rechthoek 178">
              <a:extLst>
                <a:ext uri="{FF2B5EF4-FFF2-40B4-BE49-F238E27FC236}">
                  <a16:creationId xmlns:a16="http://schemas.microsoft.com/office/drawing/2014/main" id="{ADA8094C-5D04-7FC1-22F3-594FD8212F16}"/>
                </a:ext>
              </a:extLst>
            </p:cNvPr>
            <p:cNvSpPr/>
            <p:nvPr/>
          </p:nvSpPr>
          <p:spPr>
            <a:xfrm>
              <a:off x="977927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grpSp>
      <p:grpSp>
        <p:nvGrpSpPr>
          <p:cNvPr id="180" name="Groep 179">
            <a:extLst>
              <a:ext uri="{FF2B5EF4-FFF2-40B4-BE49-F238E27FC236}">
                <a16:creationId xmlns:a16="http://schemas.microsoft.com/office/drawing/2014/main" id="{416B1DA7-E949-A3F0-14D0-766DD69347A2}"/>
              </a:ext>
            </a:extLst>
          </p:cNvPr>
          <p:cNvGrpSpPr/>
          <p:nvPr userDrawn="1"/>
        </p:nvGrpSpPr>
        <p:grpSpPr>
          <a:xfrm>
            <a:off x="719140" y="5013488"/>
            <a:ext cx="10752134" cy="792000"/>
            <a:chOff x="719140" y="2350721"/>
            <a:chExt cx="10752134" cy="792000"/>
          </a:xfrm>
          <a:effectLst>
            <a:outerShdw blurRad="63500" algn="ctr" rotWithShape="0">
              <a:prstClr val="black">
                <a:alpha val="10000"/>
              </a:prstClr>
            </a:outerShdw>
          </a:effectLst>
        </p:grpSpPr>
        <p:sp>
          <p:nvSpPr>
            <p:cNvPr id="181" name="Rechthoek 180">
              <a:extLst>
                <a:ext uri="{FF2B5EF4-FFF2-40B4-BE49-F238E27FC236}">
                  <a16:creationId xmlns:a16="http://schemas.microsoft.com/office/drawing/2014/main" id="{74221EEC-A45C-030C-D38E-8E1A2132475F}"/>
                </a:ext>
              </a:extLst>
            </p:cNvPr>
            <p:cNvSpPr/>
            <p:nvPr/>
          </p:nvSpPr>
          <p:spPr>
            <a:xfrm>
              <a:off x="719140"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82" name="Rechthoek 181">
              <a:extLst>
                <a:ext uri="{FF2B5EF4-FFF2-40B4-BE49-F238E27FC236}">
                  <a16:creationId xmlns:a16="http://schemas.microsoft.com/office/drawing/2014/main" id="{41A0D5B0-A74E-AD8D-3D0B-38D3A3A03091}"/>
                </a:ext>
              </a:extLst>
            </p:cNvPr>
            <p:cNvSpPr/>
            <p:nvPr/>
          </p:nvSpPr>
          <p:spPr>
            <a:xfrm>
              <a:off x="2531167"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83" name="Rechthoek 182">
              <a:extLst>
                <a:ext uri="{FF2B5EF4-FFF2-40B4-BE49-F238E27FC236}">
                  <a16:creationId xmlns:a16="http://schemas.microsoft.com/office/drawing/2014/main" id="{306B6178-6BB8-6F42-16AA-6088A169F6D0}"/>
                </a:ext>
              </a:extLst>
            </p:cNvPr>
            <p:cNvSpPr/>
            <p:nvPr/>
          </p:nvSpPr>
          <p:spPr>
            <a:xfrm>
              <a:off x="434319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84" name="Rechthoek 183">
              <a:extLst>
                <a:ext uri="{FF2B5EF4-FFF2-40B4-BE49-F238E27FC236}">
                  <a16:creationId xmlns:a16="http://schemas.microsoft.com/office/drawing/2014/main" id="{07DF3DDB-0D0D-89A2-4DD9-D8FB5000D667}"/>
                </a:ext>
              </a:extLst>
            </p:cNvPr>
            <p:cNvSpPr/>
            <p:nvPr/>
          </p:nvSpPr>
          <p:spPr>
            <a:xfrm>
              <a:off x="6155221"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85" name="Rechthoek 184">
              <a:extLst>
                <a:ext uri="{FF2B5EF4-FFF2-40B4-BE49-F238E27FC236}">
                  <a16:creationId xmlns:a16="http://schemas.microsoft.com/office/drawing/2014/main" id="{F55C316B-73D2-FBAD-030D-66A236AF1F9C}"/>
                </a:ext>
              </a:extLst>
            </p:cNvPr>
            <p:cNvSpPr/>
            <p:nvPr/>
          </p:nvSpPr>
          <p:spPr>
            <a:xfrm>
              <a:off x="7967248"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86" name="Rechthoek 185">
              <a:extLst>
                <a:ext uri="{FF2B5EF4-FFF2-40B4-BE49-F238E27FC236}">
                  <a16:creationId xmlns:a16="http://schemas.microsoft.com/office/drawing/2014/main" id="{F47554D8-1B12-F910-0210-270EC0ECA1D5}"/>
                </a:ext>
              </a:extLst>
            </p:cNvPr>
            <p:cNvSpPr/>
            <p:nvPr/>
          </p:nvSpPr>
          <p:spPr>
            <a:xfrm>
              <a:off x="977927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grpSp>
    </p:spTree>
    <p:extLst>
      <p:ext uri="{BB962C8B-B14F-4D97-AF65-F5344CB8AC3E}">
        <p14:creationId xmlns:p14="http://schemas.microsoft.com/office/powerpoint/2010/main" val="23956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TN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2200924"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Intro TNO </a:t>
            </a:r>
            <a:r>
              <a:rPr lang="nl-NL" dirty="0" err="1"/>
              <a:t>Sustainability</a:t>
            </a:r>
            <a:endParaRPr lang="nl-NL"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2"/>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Tree>
    <p:extLst>
      <p:ext uri="{BB962C8B-B14F-4D97-AF65-F5344CB8AC3E}">
        <p14:creationId xmlns:p14="http://schemas.microsoft.com/office/powerpoint/2010/main" val="29350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slide #2 light blue">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tx1"/>
                </a:solidFill>
              </a:defRPr>
            </a:lvl1pPr>
          </a:lstStyle>
          <a:p>
            <a:r>
              <a:rPr lang="nl-NL" noProof="0" dirty="0" err="1"/>
              <a:t>Place</a:t>
            </a:r>
            <a:r>
              <a:rPr lang="nl-NL" noProof="0" dirty="0"/>
              <a:t> a </a:t>
            </a:r>
            <a:r>
              <a:rPr lang="nl-NL" noProof="0" dirty="0" err="1"/>
              <a:t>title</a:t>
            </a:r>
            <a:r>
              <a:rPr lang="nl-NL" noProof="0" dirty="0"/>
              <a:t>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6C46FB8E-45A4-4933-A9D7-B113123B2621}" type="datetime1">
              <a:rPr lang="nl-NL" smtClean="0"/>
              <a:pPr/>
              <a:t>3-7-2024</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accent1"/>
                </a:solidFill>
              </a:defRPr>
            </a:lvl1pPr>
          </a:lstStyle>
          <a:p>
            <a:r>
              <a:rPr lang="nl-NL"/>
              <a:t>TNO Demo presentatie 2022</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nl-NL" smtClean="0"/>
              <a:pPr/>
              <a:t>‹#›</a:t>
            </a:fld>
            <a:endParaRPr lang="nl-NL" dirty="0"/>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2136803"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a:solidFill>
                  <a:schemeClr val="accent1"/>
                </a:solidFill>
                <a:latin typeface="FS Me Pro" panose="02000506040000020004" pitchFamily="2" charset="0"/>
              </a:rPr>
              <a:t>Logo slide #2 light blue</a:t>
            </a:r>
          </a:p>
        </p:txBody>
      </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Theme</a:t>
            </a:r>
            <a:r>
              <a:rPr lang="nl-NL" dirty="0"/>
              <a:t>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FS Me Pro" panose="02000506040000020004" pitchFamily="2" charset="0"/>
              </a:defRPr>
            </a:lvl1pPr>
          </a:lstStyle>
          <a:p>
            <a:pPr lvl="0"/>
            <a:r>
              <a:rPr lang="nl-NL" dirty="0" err="1"/>
              <a:t>Place</a:t>
            </a:r>
            <a:r>
              <a:rPr lang="nl-NL" dirty="0"/>
              <a:t> </a:t>
            </a:r>
            <a:r>
              <a:rPr lang="nl-NL" dirty="0" err="1"/>
              <a:t>text</a:t>
            </a:r>
            <a:r>
              <a:rPr lang="nl-NL" dirty="0"/>
              <a:t> here</a:t>
            </a:r>
          </a:p>
        </p:txBody>
      </p:sp>
      <p:grpSp>
        <p:nvGrpSpPr>
          <p:cNvPr id="51" name="Groep 50">
            <a:extLst>
              <a:ext uri="{FF2B5EF4-FFF2-40B4-BE49-F238E27FC236}">
                <a16:creationId xmlns:a16="http://schemas.microsoft.com/office/drawing/2014/main" id="{391E654E-D521-6E12-C7A2-A8A1A47887B0}"/>
              </a:ext>
            </a:extLst>
          </p:cNvPr>
          <p:cNvGrpSpPr/>
          <p:nvPr userDrawn="1"/>
        </p:nvGrpSpPr>
        <p:grpSpPr>
          <a:xfrm>
            <a:off x="719139" y="1915686"/>
            <a:ext cx="10752135" cy="2933400"/>
            <a:chOff x="719140" y="1412875"/>
            <a:chExt cx="8940108" cy="1692153"/>
          </a:xfrm>
          <a:effectLst>
            <a:outerShdw blurRad="63500" algn="ctr" rotWithShape="0">
              <a:schemeClr val="accent1">
                <a:alpha val="10000"/>
              </a:schemeClr>
            </a:outerShdw>
          </a:effectLst>
        </p:grpSpPr>
        <p:sp>
          <p:nvSpPr>
            <p:cNvPr id="13" name="Rechthoek 12">
              <a:extLst>
                <a:ext uri="{FF2B5EF4-FFF2-40B4-BE49-F238E27FC236}">
                  <a16:creationId xmlns:a16="http://schemas.microsoft.com/office/drawing/2014/main" id="{F03025A3-816B-6DFA-F190-CC65556A94E5}"/>
                </a:ext>
              </a:extLst>
            </p:cNvPr>
            <p:cNvSpPr/>
            <p:nvPr userDrawn="1"/>
          </p:nvSpPr>
          <p:spPr>
            <a:xfrm>
              <a:off x="719140"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8" name="Rechthoek 17">
              <a:extLst>
                <a:ext uri="{FF2B5EF4-FFF2-40B4-BE49-F238E27FC236}">
                  <a16:creationId xmlns:a16="http://schemas.microsoft.com/office/drawing/2014/main" id="{7387C929-3338-799B-6827-A6E6168CAD5C}"/>
                </a:ext>
              </a:extLst>
            </p:cNvPr>
            <p:cNvSpPr/>
            <p:nvPr userDrawn="1"/>
          </p:nvSpPr>
          <p:spPr>
            <a:xfrm>
              <a:off x="2531167"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 name="Rechthoek 18">
              <a:extLst>
                <a:ext uri="{FF2B5EF4-FFF2-40B4-BE49-F238E27FC236}">
                  <a16:creationId xmlns:a16="http://schemas.microsoft.com/office/drawing/2014/main" id="{CDA12147-1CE3-2964-176C-D53B885E3DBE}"/>
                </a:ext>
              </a:extLst>
            </p:cNvPr>
            <p:cNvSpPr/>
            <p:nvPr userDrawn="1"/>
          </p:nvSpPr>
          <p:spPr>
            <a:xfrm>
              <a:off x="4343194"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0" name="Rechthoek 19">
              <a:extLst>
                <a:ext uri="{FF2B5EF4-FFF2-40B4-BE49-F238E27FC236}">
                  <a16:creationId xmlns:a16="http://schemas.microsoft.com/office/drawing/2014/main" id="{9F0817CA-F82D-5C7B-30AD-5B3B47F50D4D}"/>
                </a:ext>
              </a:extLst>
            </p:cNvPr>
            <p:cNvSpPr/>
            <p:nvPr userDrawn="1"/>
          </p:nvSpPr>
          <p:spPr>
            <a:xfrm>
              <a:off x="6155221"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1" name="Rechthoek 20">
              <a:extLst>
                <a:ext uri="{FF2B5EF4-FFF2-40B4-BE49-F238E27FC236}">
                  <a16:creationId xmlns:a16="http://schemas.microsoft.com/office/drawing/2014/main" id="{AAA74CE7-D30A-AA18-A5AD-A53AC2A3BC3F}"/>
                </a:ext>
              </a:extLst>
            </p:cNvPr>
            <p:cNvSpPr/>
            <p:nvPr userDrawn="1"/>
          </p:nvSpPr>
          <p:spPr>
            <a:xfrm>
              <a:off x="7967248"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4" name="Rechthoek 23">
              <a:extLst>
                <a:ext uri="{FF2B5EF4-FFF2-40B4-BE49-F238E27FC236}">
                  <a16:creationId xmlns:a16="http://schemas.microsoft.com/office/drawing/2014/main" id="{E4259A33-1CA2-4F76-1C45-B5D93B8BF89F}"/>
                </a:ext>
              </a:extLst>
            </p:cNvPr>
            <p:cNvSpPr/>
            <p:nvPr/>
          </p:nvSpPr>
          <p:spPr>
            <a:xfrm>
              <a:off x="719140"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5" name="Rechthoek 24">
              <a:extLst>
                <a:ext uri="{FF2B5EF4-FFF2-40B4-BE49-F238E27FC236}">
                  <a16:creationId xmlns:a16="http://schemas.microsoft.com/office/drawing/2014/main" id="{DFE073F8-2DEF-5FCA-785D-095E703AAB42}"/>
                </a:ext>
              </a:extLst>
            </p:cNvPr>
            <p:cNvSpPr/>
            <p:nvPr/>
          </p:nvSpPr>
          <p:spPr>
            <a:xfrm>
              <a:off x="2531167"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6" name="Rechthoek 25">
              <a:extLst>
                <a:ext uri="{FF2B5EF4-FFF2-40B4-BE49-F238E27FC236}">
                  <a16:creationId xmlns:a16="http://schemas.microsoft.com/office/drawing/2014/main" id="{49A8EDAD-D227-8B38-1EAE-B3ED747589E9}"/>
                </a:ext>
              </a:extLst>
            </p:cNvPr>
            <p:cNvSpPr/>
            <p:nvPr/>
          </p:nvSpPr>
          <p:spPr>
            <a:xfrm>
              <a:off x="4343194"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7" name="Rechthoek 26">
              <a:extLst>
                <a:ext uri="{FF2B5EF4-FFF2-40B4-BE49-F238E27FC236}">
                  <a16:creationId xmlns:a16="http://schemas.microsoft.com/office/drawing/2014/main" id="{BCF5AF57-0ECC-0767-9BD9-8A5D56638984}"/>
                </a:ext>
              </a:extLst>
            </p:cNvPr>
            <p:cNvSpPr/>
            <p:nvPr/>
          </p:nvSpPr>
          <p:spPr>
            <a:xfrm>
              <a:off x="6155221"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28" name="Rechthoek 27">
              <a:extLst>
                <a:ext uri="{FF2B5EF4-FFF2-40B4-BE49-F238E27FC236}">
                  <a16:creationId xmlns:a16="http://schemas.microsoft.com/office/drawing/2014/main" id="{00F008E7-D528-4E55-AC3D-A5C874B6B370}"/>
                </a:ext>
              </a:extLst>
            </p:cNvPr>
            <p:cNvSpPr/>
            <p:nvPr/>
          </p:nvSpPr>
          <p:spPr>
            <a:xfrm>
              <a:off x="7967248"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grpSp>
    </p:spTree>
    <p:extLst>
      <p:ext uri="{BB962C8B-B14F-4D97-AF65-F5344CB8AC3E}">
        <p14:creationId xmlns:p14="http://schemas.microsoft.com/office/powerpoint/2010/main" val="19836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Aangepaste indeling">
    <p:bg>
      <p:bgPr>
        <a:solidFill>
          <a:srgbClr val="344055"/>
        </a:solidFill>
        <a:effectLst/>
      </p:bgPr>
    </p:bg>
    <p:spTree>
      <p:nvGrpSpPr>
        <p:cNvPr id="1" name=""/>
        <p:cNvGrpSpPr/>
        <p:nvPr/>
      </p:nvGrpSpPr>
      <p:grpSpPr>
        <a:xfrm>
          <a:off x="0" y="0"/>
          <a:ext cx="0" cy="0"/>
          <a:chOff x="0" y="0"/>
          <a:chExt cx="0" cy="0"/>
        </a:xfrm>
      </p:grpSpPr>
      <p:sp>
        <p:nvSpPr>
          <p:cNvPr id="7" name="Tijdelijke aanduiding voor tekst 49">
            <a:extLst>
              <a:ext uri="{FF2B5EF4-FFF2-40B4-BE49-F238E27FC236}">
                <a16:creationId xmlns:a16="http://schemas.microsoft.com/office/drawing/2014/main" id="{9E8AA845-4718-42C2-BE7B-E87C1654D3FE}"/>
              </a:ext>
            </a:extLst>
          </p:cNvPr>
          <p:cNvSpPr>
            <a:spLocks noGrp="1"/>
          </p:cNvSpPr>
          <p:nvPr>
            <p:ph type="body" sz="quarter" idx="25" hasCustomPrompt="1"/>
          </p:nvPr>
        </p:nvSpPr>
        <p:spPr>
          <a:xfrm>
            <a:off x="898525" y="6221058"/>
            <a:ext cx="10382250" cy="203012"/>
          </a:xfrm>
        </p:spPr>
        <p:txBody>
          <a:bodyPr anchor="ctr" anchorCtr="0"/>
          <a:lstStyle>
            <a:lvl1pPr algn="ctr">
              <a:buNone/>
              <a:defRPr sz="1050">
                <a:solidFill>
                  <a:schemeClr val="bg1"/>
                </a:solidFill>
              </a:defRPr>
            </a:lvl1pPr>
            <a:lvl2pPr algn="ctr">
              <a:buNone/>
              <a:defRPr>
                <a:solidFill>
                  <a:schemeClr val="bg1"/>
                </a:solidFill>
              </a:defRPr>
            </a:lvl2pPr>
            <a:lvl3pPr algn="ctr">
              <a:buNone/>
              <a:defRPr>
                <a:solidFill>
                  <a:schemeClr val="bg1"/>
                </a:solidFill>
              </a:defRPr>
            </a:lvl3pPr>
            <a:lvl4pPr algn="ctr">
              <a:buFont typeface="Arial" panose="020B0604020202020204" pitchFamily="34" charset="0"/>
              <a:buNone/>
              <a:defRPr>
                <a:solidFill>
                  <a:schemeClr val="bg1"/>
                </a:solidFill>
              </a:defRPr>
            </a:lvl4pPr>
            <a:lvl5pPr algn="ctr">
              <a:buFont typeface="Arial" panose="020B0604020202020204" pitchFamily="34" charset="0"/>
              <a:buNone/>
              <a:defRPr>
                <a:solidFill>
                  <a:schemeClr val="bg1"/>
                </a:solidFill>
              </a:defRPr>
            </a:lvl5pPr>
          </a:lstStyle>
          <a:p>
            <a:pPr lvl="0"/>
            <a:r>
              <a:rPr lang="nl-NL"/>
              <a:t>Source</a:t>
            </a:r>
            <a:endParaRPr lang="nl-NL" dirty="0"/>
          </a:p>
        </p:txBody>
      </p:sp>
      <p:sp>
        <p:nvSpPr>
          <p:cNvPr id="8" name="Tijdelijke aanduiding voor tekst 7">
            <a:extLst>
              <a:ext uri="{FF2B5EF4-FFF2-40B4-BE49-F238E27FC236}">
                <a16:creationId xmlns:a16="http://schemas.microsoft.com/office/drawing/2014/main" id="{50EC6984-ED6E-4DDC-9B9A-37448D97387A}"/>
              </a:ext>
            </a:extLst>
          </p:cNvPr>
          <p:cNvSpPr>
            <a:spLocks noGrp="1"/>
          </p:cNvSpPr>
          <p:nvPr>
            <p:ph type="body" sz="quarter" idx="23" hasCustomPrompt="1"/>
          </p:nvPr>
        </p:nvSpPr>
        <p:spPr>
          <a:xfrm>
            <a:off x="508138" y="506567"/>
            <a:ext cx="1363718" cy="508139"/>
          </a:xfrm>
          <a:custGeom>
            <a:avLst/>
            <a:gdLst>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3343275 w 3343275"/>
              <a:gd name="connsiteY143" fmla="*/ 0 h 1379538"/>
              <a:gd name="connsiteX144" fmla="*/ 3343275 w 3343275"/>
              <a:gd name="connsiteY144" fmla="*/ 195263 h 1379538"/>
              <a:gd name="connsiteX145" fmla="*/ 195262 w 3343275"/>
              <a:gd name="connsiteY145" fmla="*/ 195263 h 1379538"/>
              <a:gd name="connsiteX146" fmla="*/ 195262 w 3343275"/>
              <a:gd name="connsiteY146" fmla="*/ 1196975 h 1379538"/>
              <a:gd name="connsiteX147" fmla="*/ 3343275 w 3343275"/>
              <a:gd name="connsiteY147" fmla="*/ 1196975 h 1379538"/>
              <a:gd name="connsiteX148" fmla="*/ 3343275 w 3343275"/>
              <a:gd name="connsiteY148" fmla="*/ 1379538 h 1379538"/>
              <a:gd name="connsiteX149" fmla="*/ 0 w 3343275"/>
              <a:gd name="connsiteY149" fmla="*/ 1379538 h 1379538"/>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3343275 w 3343275"/>
              <a:gd name="connsiteY143" fmla="*/ 195263 h 1379538"/>
              <a:gd name="connsiteX144" fmla="*/ 195262 w 3343275"/>
              <a:gd name="connsiteY144" fmla="*/ 195263 h 1379538"/>
              <a:gd name="connsiteX145" fmla="*/ 195262 w 3343275"/>
              <a:gd name="connsiteY145" fmla="*/ 1196975 h 1379538"/>
              <a:gd name="connsiteX146" fmla="*/ 3343275 w 3343275"/>
              <a:gd name="connsiteY146" fmla="*/ 1196975 h 1379538"/>
              <a:gd name="connsiteX147" fmla="*/ 3343275 w 3343275"/>
              <a:gd name="connsiteY147" fmla="*/ 1379538 h 1379538"/>
              <a:gd name="connsiteX148" fmla="*/ 0 w 3343275"/>
              <a:gd name="connsiteY148" fmla="*/ 1379538 h 1379538"/>
              <a:gd name="connsiteX149" fmla="*/ 0 w 3343275"/>
              <a:gd name="connsiteY149" fmla="*/ 0 h 1379538"/>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195262 w 3343275"/>
              <a:gd name="connsiteY143" fmla="*/ 195263 h 1379538"/>
              <a:gd name="connsiteX144" fmla="*/ 195262 w 3343275"/>
              <a:gd name="connsiteY144" fmla="*/ 1196975 h 1379538"/>
              <a:gd name="connsiteX145" fmla="*/ 3343275 w 3343275"/>
              <a:gd name="connsiteY145" fmla="*/ 1196975 h 1379538"/>
              <a:gd name="connsiteX146" fmla="*/ 3343275 w 3343275"/>
              <a:gd name="connsiteY146" fmla="*/ 1379538 h 1379538"/>
              <a:gd name="connsiteX147" fmla="*/ 0 w 3343275"/>
              <a:gd name="connsiteY147" fmla="*/ 1379538 h 1379538"/>
              <a:gd name="connsiteX148" fmla="*/ 0 w 3343275"/>
              <a:gd name="connsiteY148" fmla="*/ 0 h 1379538"/>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195262 w 3343275"/>
              <a:gd name="connsiteY143" fmla="*/ 195263 h 1379538"/>
              <a:gd name="connsiteX144" fmla="*/ 195262 w 3343275"/>
              <a:gd name="connsiteY144" fmla="*/ 1196975 h 1379538"/>
              <a:gd name="connsiteX145" fmla="*/ 3343275 w 3343275"/>
              <a:gd name="connsiteY145" fmla="*/ 1379538 h 1379538"/>
              <a:gd name="connsiteX146" fmla="*/ 0 w 3343275"/>
              <a:gd name="connsiteY146" fmla="*/ 1379538 h 1379538"/>
              <a:gd name="connsiteX147" fmla="*/ 0 w 3343275"/>
              <a:gd name="connsiteY147" fmla="*/ 0 h 1379538"/>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195262 w 3343275"/>
              <a:gd name="connsiteY143" fmla="*/ 1196975 h 1379538"/>
              <a:gd name="connsiteX144" fmla="*/ 3343275 w 3343275"/>
              <a:gd name="connsiteY144" fmla="*/ 1379538 h 1379538"/>
              <a:gd name="connsiteX145" fmla="*/ 0 w 3343275"/>
              <a:gd name="connsiteY145" fmla="*/ 1379538 h 1379538"/>
              <a:gd name="connsiteX146" fmla="*/ 0 w 3343275"/>
              <a:gd name="connsiteY146" fmla="*/ 0 h 1379538"/>
              <a:gd name="connsiteX0" fmla="*/ 1291025 w 3343275"/>
              <a:gd name="connsiteY0" fmla="*/ 292815 h 1038071"/>
              <a:gd name="connsiteX1" fmla="*/ 1309445 w 3343275"/>
              <a:gd name="connsiteY1" fmla="*/ 310600 h 1038071"/>
              <a:gd name="connsiteX2" fmla="*/ 1309445 w 3343275"/>
              <a:gd name="connsiteY2" fmla="*/ 311235 h 1038071"/>
              <a:gd name="connsiteX3" fmla="*/ 1291025 w 3343275"/>
              <a:gd name="connsiteY3" fmla="*/ 329020 h 1038071"/>
              <a:gd name="connsiteX4" fmla="*/ 1272605 w 3343275"/>
              <a:gd name="connsiteY4" fmla="*/ 310600 h 1038071"/>
              <a:gd name="connsiteX5" fmla="*/ 1291025 w 3343275"/>
              <a:gd name="connsiteY5" fmla="*/ 292815 h 1038071"/>
              <a:gd name="connsiteX6" fmla="*/ 798766 w 3343275"/>
              <a:gd name="connsiteY6" fmla="*/ 285828 h 1038071"/>
              <a:gd name="connsiteX7" fmla="*/ 817186 w 3343275"/>
              <a:gd name="connsiteY7" fmla="*/ 304248 h 1038071"/>
              <a:gd name="connsiteX8" fmla="*/ 798766 w 3343275"/>
              <a:gd name="connsiteY8" fmla="*/ 322668 h 1038071"/>
              <a:gd name="connsiteX9" fmla="*/ 780346 w 3343275"/>
              <a:gd name="connsiteY9" fmla="*/ 304248 h 1038071"/>
              <a:gd name="connsiteX10" fmla="*/ 798766 w 3343275"/>
              <a:gd name="connsiteY10" fmla="*/ 285828 h 1038071"/>
              <a:gd name="connsiteX11" fmla="*/ 1489199 w 3343275"/>
              <a:gd name="connsiteY11" fmla="*/ 240096 h 1038071"/>
              <a:gd name="connsiteX12" fmla="*/ 1459981 w 3343275"/>
              <a:gd name="connsiteY12" fmla="*/ 270584 h 1038071"/>
              <a:gd name="connsiteX13" fmla="*/ 1459981 w 3343275"/>
              <a:gd name="connsiteY13" fmla="*/ 271219 h 1038071"/>
              <a:gd name="connsiteX14" fmla="*/ 1489835 w 3343275"/>
              <a:gd name="connsiteY14" fmla="*/ 302343 h 1038071"/>
              <a:gd name="connsiteX15" fmla="*/ 1519052 w 3343275"/>
              <a:gd name="connsiteY15" fmla="*/ 271854 h 1038071"/>
              <a:gd name="connsiteX16" fmla="*/ 1519052 w 3343275"/>
              <a:gd name="connsiteY16" fmla="*/ 271219 h 1038071"/>
              <a:gd name="connsiteX17" fmla="*/ 1489199 w 3343275"/>
              <a:gd name="connsiteY17" fmla="*/ 240096 h 1038071"/>
              <a:gd name="connsiteX18" fmla="*/ 1630209 w 3343275"/>
              <a:gd name="connsiteY18" fmla="*/ 213418 h 1038071"/>
              <a:gd name="connsiteX19" fmla="*/ 1661967 w 3343275"/>
              <a:gd name="connsiteY19" fmla="*/ 231203 h 1038071"/>
              <a:gd name="connsiteX20" fmla="*/ 1698807 w 3343275"/>
              <a:gd name="connsiteY20" fmla="*/ 213418 h 1038071"/>
              <a:gd name="connsiteX21" fmla="*/ 1736917 w 3343275"/>
              <a:gd name="connsiteY21" fmla="*/ 254705 h 1038071"/>
              <a:gd name="connsiteX22" fmla="*/ 1736917 w 3343275"/>
              <a:gd name="connsiteY22" fmla="*/ 313141 h 1038071"/>
              <a:gd name="connsiteX23" fmla="*/ 1721038 w 3343275"/>
              <a:gd name="connsiteY23" fmla="*/ 329020 h 1038071"/>
              <a:gd name="connsiteX24" fmla="*/ 1705158 w 3343275"/>
              <a:gd name="connsiteY24" fmla="*/ 313141 h 1038071"/>
              <a:gd name="connsiteX25" fmla="*/ 1705158 w 3343275"/>
              <a:gd name="connsiteY25" fmla="*/ 264867 h 1038071"/>
              <a:gd name="connsiteX26" fmla="*/ 1686738 w 3343275"/>
              <a:gd name="connsiteY26" fmla="*/ 242001 h 1038071"/>
              <a:gd name="connsiteX27" fmla="*/ 1667683 w 3343275"/>
              <a:gd name="connsiteY27" fmla="*/ 264867 h 1038071"/>
              <a:gd name="connsiteX28" fmla="*/ 1667683 w 3343275"/>
              <a:gd name="connsiteY28" fmla="*/ 313141 h 1038071"/>
              <a:gd name="connsiteX29" fmla="*/ 1651805 w 3343275"/>
              <a:gd name="connsiteY29" fmla="*/ 329020 h 1038071"/>
              <a:gd name="connsiteX30" fmla="*/ 1635924 w 3343275"/>
              <a:gd name="connsiteY30" fmla="*/ 313141 h 1038071"/>
              <a:gd name="connsiteX31" fmla="*/ 1635924 w 3343275"/>
              <a:gd name="connsiteY31" fmla="*/ 264867 h 1038071"/>
              <a:gd name="connsiteX32" fmla="*/ 1617504 w 3343275"/>
              <a:gd name="connsiteY32" fmla="*/ 242001 h 1038071"/>
              <a:gd name="connsiteX33" fmla="*/ 1598449 w 3343275"/>
              <a:gd name="connsiteY33" fmla="*/ 264867 h 1038071"/>
              <a:gd name="connsiteX34" fmla="*/ 1598449 w 3343275"/>
              <a:gd name="connsiteY34" fmla="*/ 313141 h 1038071"/>
              <a:gd name="connsiteX35" fmla="*/ 1582570 w 3343275"/>
              <a:gd name="connsiteY35" fmla="*/ 329020 h 1038071"/>
              <a:gd name="connsiteX36" fmla="*/ 1566691 w 3343275"/>
              <a:gd name="connsiteY36" fmla="*/ 313141 h 1038071"/>
              <a:gd name="connsiteX37" fmla="*/ 1565420 w 3343275"/>
              <a:gd name="connsiteY37" fmla="*/ 313141 h 1038071"/>
              <a:gd name="connsiteX38" fmla="*/ 1565420 w 3343275"/>
              <a:gd name="connsiteY38" fmla="*/ 229933 h 1038071"/>
              <a:gd name="connsiteX39" fmla="*/ 1581300 w 3343275"/>
              <a:gd name="connsiteY39" fmla="*/ 214054 h 1038071"/>
              <a:gd name="connsiteX40" fmla="*/ 1597179 w 3343275"/>
              <a:gd name="connsiteY40" fmla="*/ 229933 h 1038071"/>
              <a:gd name="connsiteX41" fmla="*/ 1597179 w 3343275"/>
              <a:gd name="connsiteY41" fmla="*/ 231203 h 1038071"/>
              <a:gd name="connsiteX42" fmla="*/ 1630209 w 3343275"/>
              <a:gd name="connsiteY42" fmla="*/ 213418 h 1038071"/>
              <a:gd name="connsiteX43" fmla="*/ 1378044 w 3343275"/>
              <a:gd name="connsiteY43" fmla="*/ 213418 h 1038071"/>
              <a:gd name="connsiteX44" fmla="*/ 1416154 w 3343275"/>
              <a:gd name="connsiteY44" fmla="*/ 226122 h 1038071"/>
              <a:gd name="connsiteX45" fmla="*/ 1421236 w 3343275"/>
              <a:gd name="connsiteY45" fmla="*/ 236920 h 1038071"/>
              <a:gd name="connsiteX46" fmla="*/ 1406627 w 3343275"/>
              <a:gd name="connsiteY46" fmla="*/ 250894 h 1038071"/>
              <a:gd name="connsiteX47" fmla="*/ 1397099 w 3343275"/>
              <a:gd name="connsiteY47" fmla="*/ 247718 h 1038071"/>
              <a:gd name="connsiteX48" fmla="*/ 1377409 w 3343275"/>
              <a:gd name="connsiteY48" fmla="*/ 240731 h 1038071"/>
              <a:gd name="connsiteX49" fmla="*/ 1350096 w 3343275"/>
              <a:gd name="connsiteY49" fmla="*/ 271219 h 1038071"/>
              <a:gd name="connsiteX50" fmla="*/ 1350096 w 3343275"/>
              <a:gd name="connsiteY50" fmla="*/ 271854 h 1038071"/>
              <a:gd name="connsiteX51" fmla="*/ 1378679 w 3343275"/>
              <a:gd name="connsiteY51" fmla="*/ 302978 h 1038071"/>
              <a:gd name="connsiteX52" fmla="*/ 1399640 w 3343275"/>
              <a:gd name="connsiteY52" fmla="*/ 295356 h 1038071"/>
              <a:gd name="connsiteX53" fmla="*/ 1408532 w 3343275"/>
              <a:gd name="connsiteY53" fmla="*/ 292180 h 1038071"/>
              <a:gd name="connsiteX54" fmla="*/ 1421871 w 3343275"/>
              <a:gd name="connsiteY54" fmla="*/ 305518 h 1038071"/>
              <a:gd name="connsiteX55" fmla="*/ 1417425 w 3343275"/>
              <a:gd name="connsiteY55" fmla="*/ 315681 h 1038071"/>
              <a:gd name="connsiteX56" fmla="*/ 1377409 w 3343275"/>
              <a:gd name="connsiteY56" fmla="*/ 330290 h 1038071"/>
              <a:gd name="connsiteX57" fmla="*/ 1318973 w 3343275"/>
              <a:gd name="connsiteY57" fmla="*/ 272489 h 1038071"/>
              <a:gd name="connsiteX58" fmla="*/ 1318973 w 3343275"/>
              <a:gd name="connsiteY58" fmla="*/ 271854 h 1038071"/>
              <a:gd name="connsiteX59" fmla="*/ 1378044 w 3343275"/>
              <a:gd name="connsiteY59" fmla="*/ 213418 h 1038071"/>
              <a:gd name="connsiteX60" fmla="*/ 1490470 w 3343275"/>
              <a:gd name="connsiteY60" fmla="*/ 212783 h 1038071"/>
              <a:gd name="connsiteX61" fmla="*/ 1550811 w 3343275"/>
              <a:gd name="connsiteY61" fmla="*/ 271219 h 1038071"/>
              <a:gd name="connsiteX62" fmla="*/ 1550811 w 3343275"/>
              <a:gd name="connsiteY62" fmla="*/ 271854 h 1038071"/>
              <a:gd name="connsiteX63" fmla="*/ 1489835 w 3343275"/>
              <a:gd name="connsiteY63" fmla="*/ 330290 h 1038071"/>
              <a:gd name="connsiteX64" fmla="*/ 1429493 w 3343275"/>
              <a:gd name="connsiteY64" fmla="*/ 271854 h 1038071"/>
              <a:gd name="connsiteX65" fmla="*/ 1429493 w 3343275"/>
              <a:gd name="connsiteY65" fmla="*/ 271219 h 1038071"/>
              <a:gd name="connsiteX66" fmla="*/ 1490470 w 3343275"/>
              <a:gd name="connsiteY66" fmla="*/ 212783 h 1038071"/>
              <a:gd name="connsiteX67" fmla="*/ 1123339 w 3343275"/>
              <a:gd name="connsiteY67" fmla="*/ 179754 h 1038071"/>
              <a:gd name="connsiteX68" fmla="*/ 1127150 w 3343275"/>
              <a:gd name="connsiteY68" fmla="*/ 179754 h 1038071"/>
              <a:gd name="connsiteX69" fmla="*/ 1141759 w 3343275"/>
              <a:gd name="connsiteY69" fmla="*/ 188011 h 1038071"/>
              <a:gd name="connsiteX70" fmla="*/ 1180505 w 3343275"/>
              <a:gd name="connsiteY70" fmla="*/ 251529 h 1038071"/>
              <a:gd name="connsiteX71" fmla="*/ 1219886 w 3343275"/>
              <a:gd name="connsiteY71" fmla="*/ 188011 h 1038071"/>
              <a:gd name="connsiteX72" fmla="*/ 1234495 w 3343275"/>
              <a:gd name="connsiteY72" fmla="*/ 179754 h 1038071"/>
              <a:gd name="connsiteX73" fmla="*/ 1238306 w 3343275"/>
              <a:gd name="connsiteY73" fmla="*/ 179754 h 1038071"/>
              <a:gd name="connsiteX74" fmla="*/ 1254185 w 3343275"/>
              <a:gd name="connsiteY74" fmla="*/ 195634 h 1038071"/>
              <a:gd name="connsiteX75" fmla="*/ 1254185 w 3343275"/>
              <a:gd name="connsiteY75" fmla="*/ 312505 h 1038071"/>
              <a:gd name="connsiteX76" fmla="*/ 1238306 w 3343275"/>
              <a:gd name="connsiteY76" fmla="*/ 328385 h 1038071"/>
              <a:gd name="connsiteX77" fmla="*/ 1222426 w 3343275"/>
              <a:gd name="connsiteY77" fmla="*/ 312505 h 1038071"/>
              <a:gd name="connsiteX78" fmla="*/ 1222426 w 3343275"/>
              <a:gd name="connsiteY78" fmla="*/ 239460 h 1038071"/>
              <a:gd name="connsiteX79" fmla="*/ 1193844 w 3343275"/>
              <a:gd name="connsiteY79" fmla="*/ 283287 h 1038071"/>
              <a:gd name="connsiteX80" fmla="*/ 1180505 w 3343275"/>
              <a:gd name="connsiteY80" fmla="*/ 291545 h 1038071"/>
              <a:gd name="connsiteX81" fmla="*/ 1167166 w 3343275"/>
              <a:gd name="connsiteY81" fmla="*/ 283287 h 1038071"/>
              <a:gd name="connsiteX82" fmla="*/ 1139219 w 3343275"/>
              <a:gd name="connsiteY82" fmla="*/ 240096 h 1038071"/>
              <a:gd name="connsiteX83" fmla="*/ 1139219 w 3343275"/>
              <a:gd name="connsiteY83" fmla="*/ 313141 h 1038071"/>
              <a:gd name="connsiteX84" fmla="*/ 1123339 w 3343275"/>
              <a:gd name="connsiteY84" fmla="*/ 329020 h 1038071"/>
              <a:gd name="connsiteX85" fmla="*/ 1107460 w 3343275"/>
              <a:gd name="connsiteY85" fmla="*/ 313141 h 1038071"/>
              <a:gd name="connsiteX86" fmla="*/ 1107460 w 3343275"/>
              <a:gd name="connsiteY86" fmla="*/ 195634 h 1038071"/>
              <a:gd name="connsiteX87" fmla="*/ 1123339 w 3343275"/>
              <a:gd name="connsiteY87" fmla="*/ 179754 h 1038071"/>
              <a:gd name="connsiteX88" fmla="*/ 1030604 w 3343275"/>
              <a:gd name="connsiteY88" fmla="*/ 179119 h 1038071"/>
              <a:gd name="connsiteX89" fmla="*/ 1079512 w 3343275"/>
              <a:gd name="connsiteY89" fmla="*/ 193728 h 1038071"/>
              <a:gd name="connsiteX90" fmla="*/ 1085864 w 3343275"/>
              <a:gd name="connsiteY90" fmla="*/ 206431 h 1038071"/>
              <a:gd name="connsiteX91" fmla="*/ 1069985 w 3343275"/>
              <a:gd name="connsiteY91" fmla="*/ 222311 h 1038071"/>
              <a:gd name="connsiteX92" fmla="*/ 1060457 w 3343275"/>
              <a:gd name="connsiteY92" fmla="*/ 219135 h 1038071"/>
              <a:gd name="connsiteX93" fmla="*/ 1030604 w 3343275"/>
              <a:gd name="connsiteY93" fmla="*/ 208337 h 1038071"/>
              <a:gd name="connsiteX94" fmla="*/ 988047 w 3343275"/>
              <a:gd name="connsiteY94" fmla="*/ 254069 h 1038071"/>
              <a:gd name="connsiteX95" fmla="*/ 988047 w 3343275"/>
              <a:gd name="connsiteY95" fmla="*/ 254705 h 1038071"/>
              <a:gd name="connsiteX96" fmla="*/ 1030604 w 3343275"/>
              <a:gd name="connsiteY96" fmla="*/ 301072 h 1038071"/>
              <a:gd name="connsiteX97" fmla="*/ 1062363 w 3343275"/>
              <a:gd name="connsiteY97" fmla="*/ 289639 h 1038071"/>
              <a:gd name="connsiteX98" fmla="*/ 1071890 w 3343275"/>
              <a:gd name="connsiteY98" fmla="*/ 285828 h 1038071"/>
              <a:gd name="connsiteX99" fmla="*/ 1087134 w 3343275"/>
              <a:gd name="connsiteY99" fmla="*/ 300437 h 1038071"/>
              <a:gd name="connsiteX100" fmla="*/ 1081418 w 3343275"/>
              <a:gd name="connsiteY100" fmla="*/ 311870 h 1038071"/>
              <a:gd name="connsiteX101" fmla="*/ 1029334 w 3343275"/>
              <a:gd name="connsiteY101" fmla="*/ 330290 h 1038071"/>
              <a:gd name="connsiteX102" fmla="*/ 953748 w 3343275"/>
              <a:gd name="connsiteY102" fmla="*/ 255975 h 1038071"/>
              <a:gd name="connsiteX103" fmla="*/ 953748 w 3343275"/>
              <a:gd name="connsiteY103" fmla="*/ 255340 h 1038071"/>
              <a:gd name="connsiteX104" fmla="*/ 1030604 w 3343275"/>
              <a:gd name="connsiteY104" fmla="*/ 179119 h 1038071"/>
              <a:gd name="connsiteX105" fmla="*/ 530087 w 3343275"/>
              <a:gd name="connsiteY105" fmla="*/ 175943 h 1038071"/>
              <a:gd name="connsiteX106" fmla="*/ 554224 w 3343275"/>
              <a:gd name="connsiteY106" fmla="*/ 179754 h 1038071"/>
              <a:gd name="connsiteX107" fmla="*/ 564387 w 3343275"/>
              <a:gd name="connsiteY107" fmla="*/ 200715 h 1038071"/>
              <a:gd name="connsiteX108" fmla="*/ 543426 w 3343275"/>
              <a:gd name="connsiteY108" fmla="*/ 211513 h 1038071"/>
              <a:gd name="connsiteX109" fmla="*/ 529452 w 3343275"/>
              <a:gd name="connsiteY109" fmla="*/ 208972 h 1038071"/>
              <a:gd name="connsiteX110" fmla="*/ 484355 w 3343275"/>
              <a:gd name="connsiteY110" fmla="*/ 254069 h 1038071"/>
              <a:gd name="connsiteX111" fmla="*/ 529452 w 3343275"/>
              <a:gd name="connsiteY111" fmla="*/ 299167 h 1038071"/>
              <a:gd name="connsiteX112" fmla="*/ 576455 w 3343275"/>
              <a:gd name="connsiteY112" fmla="*/ 255975 h 1038071"/>
              <a:gd name="connsiteX113" fmla="*/ 600592 w 3343275"/>
              <a:gd name="connsiteY113" fmla="*/ 187376 h 1038071"/>
              <a:gd name="connsiteX114" fmla="*/ 615836 w 3343275"/>
              <a:gd name="connsiteY114" fmla="*/ 176578 h 1038071"/>
              <a:gd name="connsiteX115" fmla="*/ 631715 w 3343275"/>
              <a:gd name="connsiteY115" fmla="*/ 187376 h 1038071"/>
              <a:gd name="connsiteX116" fmla="*/ 660298 w 3343275"/>
              <a:gd name="connsiteY116" fmla="*/ 260421 h 1038071"/>
              <a:gd name="connsiteX117" fmla="*/ 688881 w 3343275"/>
              <a:gd name="connsiteY117" fmla="*/ 187376 h 1038071"/>
              <a:gd name="connsiteX118" fmla="*/ 704125 w 3343275"/>
              <a:gd name="connsiteY118" fmla="*/ 177213 h 1038071"/>
              <a:gd name="connsiteX119" fmla="*/ 719369 w 3343275"/>
              <a:gd name="connsiteY119" fmla="*/ 188011 h 1038071"/>
              <a:gd name="connsiteX120" fmla="*/ 760020 w 3343275"/>
              <a:gd name="connsiteY120" fmla="*/ 301707 h 1038071"/>
              <a:gd name="connsiteX121" fmla="*/ 749857 w 3343275"/>
              <a:gd name="connsiteY121" fmla="*/ 322668 h 1038071"/>
              <a:gd name="connsiteX122" fmla="*/ 728897 w 3343275"/>
              <a:gd name="connsiteY122" fmla="*/ 312505 h 1038071"/>
              <a:gd name="connsiteX123" fmla="*/ 702855 w 3343275"/>
              <a:gd name="connsiteY123" fmla="*/ 240096 h 1038071"/>
              <a:gd name="connsiteX124" fmla="*/ 674907 w 3343275"/>
              <a:gd name="connsiteY124" fmla="*/ 311870 h 1038071"/>
              <a:gd name="connsiteX125" fmla="*/ 659663 w 3343275"/>
              <a:gd name="connsiteY125" fmla="*/ 322033 h 1038071"/>
              <a:gd name="connsiteX126" fmla="*/ 644419 w 3343275"/>
              <a:gd name="connsiteY126" fmla="*/ 311235 h 1038071"/>
              <a:gd name="connsiteX127" fmla="*/ 616471 w 3343275"/>
              <a:gd name="connsiteY127" fmla="*/ 240096 h 1038071"/>
              <a:gd name="connsiteX128" fmla="*/ 606943 w 3343275"/>
              <a:gd name="connsiteY128" fmla="*/ 266773 h 1038071"/>
              <a:gd name="connsiteX129" fmla="*/ 530087 w 3343275"/>
              <a:gd name="connsiteY129" fmla="*/ 332196 h 1038071"/>
              <a:gd name="connsiteX130" fmla="*/ 451961 w 3343275"/>
              <a:gd name="connsiteY130" fmla="*/ 254069 h 1038071"/>
              <a:gd name="connsiteX131" fmla="*/ 530087 w 3343275"/>
              <a:gd name="connsiteY131" fmla="*/ 175943 h 1038071"/>
              <a:gd name="connsiteX132" fmla="*/ 627268 w 3343275"/>
              <a:gd name="connsiteY132" fmla="*/ 20961 h 1038071"/>
              <a:gd name="connsiteX133" fmla="*/ 394160 w 3343275"/>
              <a:gd name="connsiteY133" fmla="*/ 254069 h 1038071"/>
              <a:gd name="connsiteX134" fmla="*/ 627268 w 3343275"/>
              <a:gd name="connsiteY134" fmla="*/ 487178 h 1038071"/>
              <a:gd name="connsiteX135" fmla="*/ 860377 w 3343275"/>
              <a:gd name="connsiteY135" fmla="*/ 254069 h 1038071"/>
              <a:gd name="connsiteX136" fmla="*/ 627268 w 3343275"/>
              <a:gd name="connsiteY136" fmla="*/ 20961 h 1038071"/>
              <a:gd name="connsiteX137" fmla="*/ 627268 w 3343275"/>
              <a:gd name="connsiteY137" fmla="*/ 0 h 1038071"/>
              <a:gd name="connsiteX138" fmla="*/ 881338 w 3343275"/>
              <a:gd name="connsiteY138" fmla="*/ 254069 h 1038071"/>
              <a:gd name="connsiteX139" fmla="*/ 627268 w 3343275"/>
              <a:gd name="connsiteY139" fmla="*/ 508139 h 1038071"/>
              <a:gd name="connsiteX140" fmla="*/ 373199 w 3343275"/>
              <a:gd name="connsiteY140" fmla="*/ 254069 h 1038071"/>
              <a:gd name="connsiteX141" fmla="*/ 627268 w 3343275"/>
              <a:gd name="connsiteY141" fmla="*/ 0 h 1038071"/>
              <a:gd name="connsiteX142" fmla="*/ 0 w 3343275"/>
              <a:gd name="connsiteY142" fmla="*/ 1038071 h 1038071"/>
              <a:gd name="connsiteX143" fmla="*/ 195262 w 3343275"/>
              <a:gd name="connsiteY143" fmla="*/ 855508 h 1038071"/>
              <a:gd name="connsiteX144" fmla="*/ 3343275 w 3343275"/>
              <a:gd name="connsiteY144" fmla="*/ 1038071 h 1038071"/>
              <a:gd name="connsiteX145" fmla="*/ 0 w 3343275"/>
              <a:gd name="connsiteY145" fmla="*/ 1038071 h 1038071"/>
              <a:gd name="connsiteX0" fmla="*/ 1095763 w 3148013"/>
              <a:gd name="connsiteY0" fmla="*/ 292815 h 1038071"/>
              <a:gd name="connsiteX1" fmla="*/ 1114183 w 3148013"/>
              <a:gd name="connsiteY1" fmla="*/ 310600 h 1038071"/>
              <a:gd name="connsiteX2" fmla="*/ 1114183 w 3148013"/>
              <a:gd name="connsiteY2" fmla="*/ 311235 h 1038071"/>
              <a:gd name="connsiteX3" fmla="*/ 1095763 w 3148013"/>
              <a:gd name="connsiteY3" fmla="*/ 329020 h 1038071"/>
              <a:gd name="connsiteX4" fmla="*/ 1077343 w 3148013"/>
              <a:gd name="connsiteY4" fmla="*/ 310600 h 1038071"/>
              <a:gd name="connsiteX5" fmla="*/ 1095763 w 3148013"/>
              <a:gd name="connsiteY5" fmla="*/ 292815 h 1038071"/>
              <a:gd name="connsiteX6" fmla="*/ 603504 w 3148013"/>
              <a:gd name="connsiteY6" fmla="*/ 285828 h 1038071"/>
              <a:gd name="connsiteX7" fmla="*/ 621924 w 3148013"/>
              <a:gd name="connsiteY7" fmla="*/ 304248 h 1038071"/>
              <a:gd name="connsiteX8" fmla="*/ 603504 w 3148013"/>
              <a:gd name="connsiteY8" fmla="*/ 322668 h 1038071"/>
              <a:gd name="connsiteX9" fmla="*/ 585084 w 3148013"/>
              <a:gd name="connsiteY9" fmla="*/ 304248 h 1038071"/>
              <a:gd name="connsiteX10" fmla="*/ 603504 w 3148013"/>
              <a:gd name="connsiteY10" fmla="*/ 285828 h 1038071"/>
              <a:gd name="connsiteX11" fmla="*/ 1293937 w 3148013"/>
              <a:gd name="connsiteY11" fmla="*/ 240096 h 1038071"/>
              <a:gd name="connsiteX12" fmla="*/ 1264719 w 3148013"/>
              <a:gd name="connsiteY12" fmla="*/ 270584 h 1038071"/>
              <a:gd name="connsiteX13" fmla="*/ 1264719 w 3148013"/>
              <a:gd name="connsiteY13" fmla="*/ 271219 h 1038071"/>
              <a:gd name="connsiteX14" fmla="*/ 1294573 w 3148013"/>
              <a:gd name="connsiteY14" fmla="*/ 302343 h 1038071"/>
              <a:gd name="connsiteX15" fmla="*/ 1323790 w 3148013"/>
              <a:gd name="connsiteY15" fmla="*/ 271854 h 1038071"/>
              <a:gd name="connsiteX16" fmla="*/ 1323790 w 3148013"/>
              <a:gd name="connsiteY16" fmla="*/ 271219 h 1038071"/>
              <a:gd name="connsiteX17" fmla="*/ 1293937 w 3148013"/>
              <a:gd name="connsiteY17" fmla="*/ 240096 h 1038071"/>
              <a:gd name="connsiteX18" fmla="*/ 1434947 w 3148013"/>
              <a:gd name="connsiteY18" fmla="*/ 213418 h 1038071"/>
              <a:gd name="connsiteX19" fmla="*/ 1466705 w 3148013"/>
              <a:gd name="connsiteY19" fmla="*/ 231203 h 1038071"/>
              <a:gd name="connsiteX20" fmla="*/ 1503545 w 3148013"/>
              <a:gd name="connsiteY20" fmla="*/ 213418 h 1038071"/>
              <a:gd name="connsiteX21" fmla="*/ 1541655 w 3148013"/>
              <a:gd name="connsiteY21" fmla="*/ 254705 h 1038071"/>
              <a:gd name="connsiteX22" fmla="*/ 1541655 w 3148013"/>
              <a:gd name="connsiteY22" fmla="*/ 313141 h 1038071"/>
              <a:gd name="connsiteX23" fmla="*/ 1525776 w 3148013"/>
              <a:gd name="connsiteY23" fmla="*/ 329020 h 1038071"/>
              <a:gd name="connsiteX24" fmla="*/ 1509896 w 3148013"/>
              <a:gd name="connsiteY24" fmla="*/ 313141 h 1038071"/>
              <a:gd name="connsiteX25" fmla="*/ 1509896 w 3148013"/>
              <a:gd name="connsiteY25" fmla="*/ 264867 h 1038071"/>
              <a:gd name="connsiteX26" fmla="*/ 1491476 w 3148013"/>
              <a:gd name="connsiteY26" fmla="*/ 242001 h 1038071"/>
              <a:gd name="connsiteX27" fmla="*/ 1472421 w 3148013"/>
              <a:gd name="connsiteY27" fmla="*/ 264867 h 1038071"/>
              <a:gd name="connsiteX28" fmla="*/ 1472421 w 3148013"/>
              <a:gd name="connsiteY28" fmla="*/ 313141 h 1038071"/>
              <a:gd name="connsiteX29" fmla="*/ 1456543 w 3148013"/>
              <a:gd name="connsiteY29" fmla="*/ 329020 h 1038071"/>
              <a:gd name="connsiteX30" fmla="*/ 1440662 w 3148013"/>
              <a:gd name="connsiteY30" fmla="*/ 313141 h 1038071"/>
              <a:gd name="connsiteX31" fmla="*/ 1440662 w 3148013"/>
              <a:gd name="connsiteY31" fmla="*/ 264867 h 1038071"/>
              <a:gd name="connsiteX32" fmla="*/ 1422242 w 3148013"/>
              <a:gd name="connsiteY32" fmla="*/ 242001 h 1038071"/>
              <a:gd name="connsiteX33" fmla="*/ 1403187 w 3148013"/>
              <a:gd name="connsiteY33" fmla="*/ 264867 h 1038071"/>
              <a:gd name="connsiteX34" fmla="*/ 1403187 w 3148013"/>
              <a:gd name="connsiteY34" fmla="*/ 313141 h 1038071"/>
              <a:gd name="connsiteX35" fmla="*/ 1387308 w 3148013"/>
              <a:gd name="connsiteY35" fmla="*/ 329020 h 1038071"/>
              <a:gd name="connsiteX36" fmla="*/ 1371429 w 3148013"/>
              <a:gd name="connsiteY36" fmla="*/ 313141 h 1038071"/>
              <a:gd name="connsiteX37" fmla="*/ 1370158 w 3148013"/>
              <a:gd name="connsiteY37" fmla="*/ 313141 h 1038071"/>
              <a:gd name="connsiteX38" fmla="*/ 1370158 w 3148013"/>
              <a:gd name="connsiteY38" fmla="*/ 229933 h 1038071"/>
              <a:gd name="connsiteX39" fmla="*/ 1386038 w 3148013"/>
              <a:gd name="connsiteY39" fmla="*/ 214054 h 1038071"/>
              <a:gd name="connsiteX40" fmla="*/ 1401917 w 3148013"/>
              <a:gd name="connsiteY40" fmla="*/ 229933 h 1038071"/>
              <a:gd name="connsiteX41" fmla="*/ 1401917 w 3148013"/>
              <a:gd name="connsiteY41" fmla="*/ 231203 h 1038071"/>
              <a:gd name="connsiteX42" fmla="*/ 1434947 w 3148013"/>
              <a:gd name="connsiteY42" fmla="*/ 213418 h 1038071"/>
              <a:gd name="connsiteX43" fmla="*/ 1182782 w 3148013"/>
              <a:gd name="connsiteY43" fmla="*/ 213418 h 1038071"/>
              <a:gd name="connsiteX44" fmla="*/ 1220892 w 3148013"/>
              <a:gd name="connsiteY44" fmla="*/ 226122 h 1038071"/>
              <a:gd name="connsiteX45" fmla="*/ 1225974 w 3148013"/>
              <a:gd name="connsiteY45" fmla="*/ 236920 h 1038071"/>
              <a:gd name="connsiteX46" fmla="*/ 1211365 w 3148013"/>
              <a:gd name="connsiteY46" fmla="*/ 250894 h 1038071"/>
              <a:gd name="connsiteX47" fmla="*/ 1201837 w 3148013"/>
              <a:gd name="connsiteY47" fmla="*/ 247718 h 1038071"/>
              <a:gd name="connsiteX48" fmla="*/ 1182147 w 3148013"/>
              <a:gd name="connsiteY48" fmla="*/ 240731 h 1038071"/>
              <a:gd name="connsiteX49" fmla="*/ 1154834 w 3148013"/>
              <a:gd name="connsiteY49" fmla="*/ 271219 h 1038071"/>
              <a:gd name="connsiteX50" fmla="*/ 1154834 w 3148013"/>
              <a:gd name="connsiteY50" fmla="*/ 271854 h 1038071"/>
              <a:gd name="connsiteX51" fmla="*/ 1183417 w 3148013"/>
              <a:gd name="connsiteY51" fmla="*/ 302978 h 1038071"/>
              <a:gd name="connsiteX52" fmla="*/ 1204378 w 3148013"/>
              <a:gd name="connsiteY52" fmla="*/ 295356 h 1038071"/>
              <a:gd name="connsiteX53" fmla="*/ 1213270 w 3148013"/>
              <a:gd name="connsiteY53" fmla="*/ 292180 h 1038071"/>
              <a:gd name="connsiteX54" fmla="*/ 1226609 w 3148013"/>
              <a:gd name="connsiteY54" fmla="*/ 305518 h 1038071"/>
              <a:gd name="connsiteX55" fmla="*/ 1222163 w 3148013"/>
              <a:gd name="connsiteY55" fmla="*/ 315681 h 1038071"/>
              <a:gd name="connsiteX56" fmla="*/ 1182147 w 3148013"/>
              <a:gd name="connsiteY56" fmla="*/ 330290 h 1038071"/>
              <a:gd name="connsiteX57" fmla="*/ 1123711 w 3148013"/>
              <a:gd name="connsiteY57" fmla="*/ 272489 h 1038071"/>
              <a:gd name="connsiteX58" fmla="*/ 1123711 w 3148013"/>
              <a:gd name="connsiteY58" fmla="*/ 271854 h 1038071"/>
              <a:gd name="connsiteX59" fmla="*/ 1182782 w 3148013"/>
              <a:gd name="connsiteY59" fmla="*/ 213418 h 1038071"/>
              <a:gd name="connsiteX60" fmla="*/ 1295208 w 3148013"/>
              <a:gd name="connsiteY60" fmla="*/ 212783 h 1038071"/>
              <a:gd name="connsiteX61" fmla="*/ 1355549 w 3148013"/>
              <a:gd name="connsiteY61" fmla="*/ 271219 h 1038071"/>
              <a:gd name="connsiteX62" fmla="*/ 1355549 w 3148013"/>
              <a:gd name="connsiteY62" fmla="*/ 271854 h 1038071"/>
              <a:gd name="connsiteX63" fmla="*/ 1294573 w 3148013"/>
              <a:gd name="connsiteY63" fmla="*/ 330290 h 1038071"/>
              <a:gd name="connsiteX64" fmla="*/ 1234231 w 3148013"/>
              <a:gd name="connsiteY64" fmla="*/ 271854 h 1038071"/>
              <a:gd name="connsiteX65" fmla="*/ 1234231 w 3148013"/>
              <a:gd name="connsiteY65" fmla="*/ 271219 h 1038071"/>
              <a:gd name="connsiteX66" fmla="*/ 1295208 w 3148013"/>
              <a:gd name="connsiteY66" fmla="*/ 212783 h 1038071"/>
              <a:gd name="connsiteX67" fmla="*/ 928077 w 3148013"/>
              <a:gd name="connsiteY67" fmla="*/ 179754 h 1038071"/>
              <a:gd name="connsiteX68" fmla="*/ 931888 w 3148013"/>
              <a:gd name="connsiteY68" fmla="*/ 179754 h 1038071"/>
              <a:gd name="connsiteX69" fmla="*/ 946497 w 3148013"/>
              <a:gd name="connsiteY69" fmla="*/ 188011 h 1038071"/>
              <a:gd name="connsiteX70" fmla="*/ 985243 w 3148013"/>
              <a:gd name="connsiteY70" fmla="*/ 251529 h 1038071"/>
              <a:gd name="connsiteX71" fmla="*/ 1024624 w 3148013"/>
              <a:gd name="connsiteY71" fmla="*/ 188011 h 1038071"/>
              <a:gd name="connsiteX72" fmla="*/ 1039233 w 3148013"/>
              <a:gd name="connsiteY72" fmla="*/ 179754 h 1038071"/>
              <a:gd name="connsiteX73" fmla="*/ 1043044 w 3148013"/>
              <a:gd name="connsiteY73" fmla="*/ 179754 h 1038071"/>
              <a:gd name="connsiteX74" fmla="*/ 1058923 w 3148013"/>
              <a:gd name="connsiteY74" fmla="*/ 195634 h 1038071"/>
              <a:gd name="connsiteX75" fmla="*/ 1058923 w 3148013"/>
              <a:gd name="connsiteY75" fmla="*/ 312505 h 1038071"/>
              <a:gd name="connsiteX76" fmla="*/ 1043044 w 3148013"/>
              <a:gd name="connsiteY76" fmla="*/ 328385 h 1038071"/>
              <a:gd name="connsiteX77" fmla="*/ 1027164 w 3148013"/>
              <a:gd name="connsiteY77" fmla="*/ 312505 h 1038071"/>
              <a:gd name="connsiteX78" fmla="*/ 1027164 w 3148013"/>
              <a:gd name="connsiteY78" fmla="*/ 239460 h 1038071"/>
              <a:gd name="connsiteX79" fmla="*/ 998582 w 3148013"/>
              <a:gd name="connsiteY79" fmla="*/ 283287 h 1038071"/>
              <a:gd name="connsiteX80" fmla="*/ 985243 w 3148013"/>
              <a:gd name="connsiteY80" fmla="*/ 291545 h 1038071"/>
              <a:gd name="connsiteX81" fmla="*/ 971904 w 3148013"/>
              <a:gd name="connsiteY81" fmla="*/ 283287 h 1038071"/>
              <a:gd name="connsiteX82" fmla="*/ 943957 w 3148013"/>
              <a:gd name="connsiteY82" fmla="*/ 240096 h 1038071"/>
              <a:gd name="connsiteX83" fmla="*/ 943957 w 3148013"/>
              <a:gd name="connsiteY83" fmla="*/ 313141 h 1038071"/>
              <a:gd name="connsiteX84" fmla="*/ 928077 w 3148013"/>
              <a:gd name="connsiteY84" fmla="*/ 329020 h 1038071"/>
              <a:gd name="connsiteX85" fmla="*/ 912198 w 3148013"/>
              <a:gd name="connsiteY85" fmla="*/ 313141 h 1038071"/>
              <a:gd name="connsiteX86" fmla="*/ 912198 w 3148013"/>
              <a:gd name="connsiteY86" fmla="*/ 195634 h 1038071"/>
              <a:gd name="connsiteX87" fmla="*/ 928077 w 3148013"/>
              <a:gd name="connsiteY87" fmla="*/ 179754 h 1038071"/>
              <a:gd name="connsiteX88" fmla="*/ 835342 w 3148013"/>
              <a:gd name="connsiteY88" fmla="*/ 179119 h 1038071"/>
              <a:gd name="connsiteX89" fmla="*/ 884250 w 3148013"/>
              <a:gd name="connsiteY89" fmla="*/ 193728 h 1038071"/>
              <a:gd name="connsiteX90" fmla="*/ 890602 w 3148013"/>
              <a:gd name="connsiteY90" fmla="*/ 206431 h 1038071"/>
              <a:gd name="connsiteX91" fmla="*/ 874723 w 3148013"/>
              <a:gd name="connsiteY91" fmla="*/ 222311 h 1038071"/>
              <a:gd name="connsiteX92" fmla="*/ 865195 w 3148013"/>
              <a:gd name="connsiteY92" fmla="*/ 219135 h 1038071"/>
              <a:gd name="connsiteX93" fmla="*/ 835342 w 3148013"/>
              <a:gd name="connsiteY93" fmla="*/ 208337 h 1038071"/>
              <a:gd name="connsiteX94" fmla="*/ 792785 w 3148013"/>
              <a:gd name="connsiteY94" fmla="*/ 254069 h 1038071"/>
              <a:gd name="connsiteX95" fmla="*/ 792785 w 3148013"/>
              <a:gd name="connsiteY95" fmla="*/ 254705 h 1038071"/>
              <a:gd name="connsiteX96" fmla="*/ 835342 w 3148013"/>
              <a:gd name="connsiteY96" fmla="*/ 301072 h 1038071"/>
              <a:gd name="connsiteX97" fmla="*/ 867101 w 3148013"/>
              <a:gd name="connsiteY97" fmla="*/ 289639 h 1038071"/>
              <a:gd name="connsiteX98" fmla="*/ 876628 w 3148013"/>
              <a:gd name="connsiteY98" fmla="*/ 285828 h 1038071"/>
              <a:gd name="connsiteX99" fmla="*/ 891872 w 3148013"/>
              <a:gd name="connsiteY99" fmla="*/ 300437 h 1038071"/>
              <a:gd name="connsiteX100" fmla="*/ 886156 w 3148013"/>
              <a:gd name="connsiteY100" fmla="*/ 311870 h 1038071"/>
              <a:gd name="connsiteX101" fmla="*/ 834072 w 3148013"/>
              <a:gd name="connsiteY101" fmla="*/ 330290 h 1038071"/>
              <a:gd name="connsiteX102" fmla="*/ 758486 w 3148013"/>
              <a:gd name="connsiteY102" fmla="*/ 255975 h 1038071"/>
              <a:gd name="connsiteX103" fmla="*/ 758486 w 3148013"/>
              <a:gd name="connsiteY103" fmla="*/ 255340 h 1038071"/>
              <a:gd name="connsiteX104" fmla="*/ 835342 w 3148013"/>
              <a:gd name="connsiteY104" fmla="*/ 179119 h 1038071"/>
              <a:gd name="connsiteX105" fmla="*/ 334825 w 3148013"/>
              <a:gd name="connsiteY105" fmla="*/ 175943 h 1038071"/>
              <a:gd name="connsiteX106" fmla="*/ 358962 w 3148013"/>
              <a:gd name="connsiteY106" fmla="*/ 179754 h 1038071"/>
              <a:gd name="connsiteX107" fmla="*/ 369125 w 3148013"/>
              <a:gd name="connsiteY107" fmla="*/ 200715 h 1038071"/>
              <a:gd name="connsiteX108" fmla="*/ 348164 w 3148013"/>
              <a:gd name="connsiteY108" fmla="*/ 211513 h 1038071"/>
              <a:gd name="connsiteX109" fmla="*/ 334190 w 3148013"/>
              <a:gd name="connsiteY109" fmla="*/ 208972 h 1038071"/>
              <a:gd name="connsiteX110" fmla="*/ 289093 w 3148013"/>
              <a:gd name="connsiteY110" fmla="*/ 254069 h 1038071"/>
              <a:gd name="connsiteX111" fmla="*/ 334190 w 3148013"/>
              <a:gd name="connsiteY111" fmla="*/ 299167 h 1038071"/>
              <a:gd name="connsiteX112" fmla="*/ 381193 w 3148013"/>
              <a:gd name="connsiteY112" fmla="*/ 255975 h 1038071"/>
              <a:gd name="connsiteX113" fmla="*/ 405330 w 3148013"/>
              <a:gd name="connsiteY113" fmla="*/ 187376 h 1038071"/>
              <a:gd name="connsiteX114" fmla="*/ 420574 w 3148013"/>
              <a:gd name="connsiteY114" fmla="*/ 176578 h 1038071"/>
              <a:gd name="connsiteX115" fmla="*/ 436453 w 3148013"/>
              <a:gd name="connsiteY115" fmla="*/ 187376 h 1038071"/>
              <a:gd name="connsiteX116" fmla="*/ 465036 w 3148013"/>
              <a:gd name="connsiteY116" fmla="*/ 260421 h 1038071"/>
              <a:gd name="connsiteX117" fmla="*/ 493619 w 3148013"/>
              <a:gd name="connsiteY117" fmla="*/ 187376 h 1038071"/>
              <a:gd name="connsiteX118" fmla="*/ 508863 w 3148013"/>
              <a:gd name="connsiteY118" fmla="*/ 177213 h 1038071"/>
              <a:gd name="connsiteX119" fmla="*/ 524107 w 3148013"/>
              <a:gd name="connsiteY119" fmla="*/ 188011 h 1038071"/>
              <a:gd name="connsiteX120" fmla="*/ 564758 w 3148013"/>
              <a:gd name="connsiteY120" fmla="*/ 301707 h 1038071"/>
              <a:gd name="connsiteX121" fmla="*/ 554595 w 3148013"/>
              <a:gd name="connsiteY121" fmla="*/ 322668 h 1038071"/>
              <a:gd name="connsiteX122" fmla="*/ 533635 w 3148013"/>
              <a:gd name="connsiteY122" fmla="*/ 312505 h 1038071"/>
              <a:gd name="connsiteX123" fmla="*/ 507593 w 3148013"/>
              <a:gd name="connsiteY123" fmla="*/ 240096 h 1038071"/>
              <a:gd name="connsiteX124" fmla="*/ 479645 w 3148013"/>
              <a:gd name="connsiteY124" fmla="*/ 311870 h 1038071"/>
              <a:gd name="connsiteX125" fmla="*/ 464401 w 3148013"/>
              <a:gd name="connsiteY125" fmla="*/ 322033 h 1038071"/>
              <a:gd name="connsiteX126" fmla="*/ 449157 w 3148013"/>
              <a:gd name="connsiteY126" fmla="*/ 311235 h 1038071"/>
              <a:gd name="connsiteX127" fmla="*/ 421209 w 3148013"/>
              <a:gd name="connsiteY127" fmla="*/ 240096 h 1038071"/>
              <a:gd name="connsiteX128" fmla="*/ 411681 w 3148013"/>
              <a:gd name="connsiteY128" fmla="*/ 266773 h 1038071"/>
              <a:gd name="connsiteX129" fmla="*/ 334825 w 3148013"/>
              <a:gd name="connsiteY129" fmla="*/ 332196 h 1038071"/>
              <a:gd name="connsiteX130" fmla="*/ 256699 w 3148013"/>
              <a:gd name="connsiteY130" fmla="*/ 254069 h 1038071"/>
              <a:gd name="connsiteX131" fmla="*/ 334825 w 3148013"/>
              <a:gd name="connsiteY131" fmla="*/ 175943 h 1038071"/>
              <a:gd name="connsiteX132" fmla="*/ 432006 w 3148013"/>
              <a:gd name="connsiteY132" fmla="*/ 20961 h 1038071"/>
              <a:gd name="connsiteX133" fmla="*/ 198898 w 3148013"/>
              <a:gd name="connsiteY133" fmla="*/ 254069 h 1038071"/>
              <a:gd name="connsiteX134" fmla="*/ 432006 w 3148013"/>
              <a:gd name="connsiteY134" fmla="*/ 487178 h 1038071"/>
              <a:gd name="connsiteX135" fmla="*/ 665115 w 3148013"/>
              <a:gd name="connsiteY135" fmla="*/ 254069 h 1038071"/>
              <a:gd name="connsiteX136" fmla="*/ 432006 w 3148013"/>
              <a:gd name="connsiteY136" fmla="*/ 20961 h 1038071"/>
              <a:gd name="connsiteX137" fmla="*/ 432006 w 3148013"/>
              <a:gd name="connsiteY137" fmla="*/ 0 h 1038071"/>
              <a:gd name="connsiteX138" fmla="*/ 686076 w 3148013"/>
              <a:gd name="connsiteY138" fmla="*/ 254069 h 1038071"/>
              <a:gd name="connsiteX139" fmla="*/ 432006 w 3148013"/>
              <a:gd name="connsiteY139" fmla="*/ 508139 h 1038071"/>
              <a:gd name="connsiteX140" fmla="*/ 177937 w 3148013"/>
              <a:gd name="connsiteY140" fmla="*/ 254069 h 1038071"/>
              <a:gd name="connsiteX141" fmla="*/ 432006 w 3148013"/>
              <a:gd name="connsiteY141" fmla="*/ 0 h 1038071"/>
              <a:gd name="connsiteX142" fmla="*/ 3148013 w 3148013"/>
              <a:gd name="connsiteY142" fmla="*/ 1038071 h 1038071"/>
              <a:gd name="connsiteX143" fmla="*/ 0 w 3148013"/>
              <a:gd name="connsiteY143" fmla="*/ 855508 h 1038071"/>
              <a:gd name="connsiteX144" fmla="*/ 3148013 w 3148013"/>
              <a:gd name="connsiteY144" fmla="*/ 1038071 h 1038071"/>
              <a:gd name="connsiteX0" fmla="*/ 917826 w 1363718"/>
              <a:gd name="connsiteY0" fmla="*/ 292815 h 508139"/>
              <a:gd name="connsiteX1" fmla="*/ 936246 w 1363718"/>
              <a:gd name="connsiteY1" fmla="*/ 310600 h 508139"/>
              <a:gd name="connsiteX2" fmla="*/ 936246 w 1363718"/>
              <a:gd name="connsiteY2" fmla="*/ 311235 h 508139"/>
              <a:gd name="connsiteX3" fmla="*/ 917826 w 1363718"/>
              <a:gd name="connsiteY3" fmla="*/ 329020 h 508139"/>
              <a:gd name="connsiteX4" fmla="*/ 899406 w 1363718"/>
              <a:gd name="connsiteY4" fmla="*/ 310600 h 508139"/>
              <a:gd name="connsiteX5" fmla="*/ 917826 w 1363718"/>
              <a:gd name="connsiteY5" fmla="*/ 292815 h 508139"/>
              <a:gd name="connsiteX6" fmla="*/ 425567 w 1363718"/>
              <a:gd name="connsiteY6" fmla="*/ 285828 h 508139"/>
              <a:gd name="connsiteX7" fmla="*/ 443987 w 1363718"/>
              <a:gd name="connsiteY7" fmla="*/ 304248 h 508139"/>
              <a:gd name="connsiteX8" fmla="*/ 425567 w 1363718"/>
              <a:gd name="connsiteY8" fmla="*/ 322668 h 508139"/>
              <a:gd name="connsiteX9" fmla="*/ 407147 w 1363718"/>
              <a:gd name="connsiteY9" fmla="*/ 304248 h 508139"/>
              <a:gd name="connsiteX10" fmla="*/ 425567 w 1363718"/>
              <a:gd name="connsiteY10" fmla="*/ 285828 h 508139"/>
              <a:gd name="connsiteX11" fmla="*/ 1116000 w 1363718"/>
              <a:gd name="connsiteY11" fmla="*/ 240096 h 508139"/>
              <a:gd name="connsiteX12" fmla="*/ 1086782 w 1363718"/>
              <a:gd name="connsiteY12" fmla="*/ 270584 h 508139"/>
              <a:gd name="connsiteX13" fmla="*/ 1086782 w 1363718"/>
              <a:gd name="connsiteY13" fmla="*/ 271219 h 508139"/>
              <a:gd name="connsiteX14" fmla="*/ 1116636 w 1363718"/>
              <a:gd name="connsiteY14" fmla="*/ 302343 h 508139"/>
              <a:gd name="connsiteX15" fmla="*/ 1145853 w 1363718"/>
              <a:gd name="connsiteY15" fmla="*/ 271854 h 508139"/>
              <a:gd name="connsiteX16" fmla="*/ 1145853 w 1363718"/>
              <a:gd name="connsiteY16" fmla="*/ 271219 h 508139"/>
              <a:gd name="connsiteX17" fmla="*/ 1116000 w 1363718"/>
              <a:gd name="connsiteY17" fmla="*/ 240096 h 508139"/>
              <a:gd name="connsiteX18" fmla="*/ 1257010 w 1363718"/>
              <a:gd name="connsiteY18" fmla="*/ 213418 h 508139"/>
              <a:gd name="connsiteX19" fmla="*/ 1288768 w 1363718"/>
              <a:gd name="connsiteY19" fmla="*/ 231203 h 508139"/>
              <a:gd name="connsiteX20" fmla="*/ 1325608 w 1363718"/>
              <a:gd name="connsiteY20" fmla="*/ 213418 h 508139"/>
              <a:gd name="connsiteX21" fmla="*/ 1363718 w 1363718"/>
              <a:gd name="connsiteY21" fmla="*/ 254705 h 508139"/>
              <a:gd name="connsiteX22" fmla="*/ 1363718 w 1363718"/>
              <a:gd name="connsiteY22" fmla="*/ 313141 h 508139"/>
              <a:gd name="connsiteX23" fmla="*/ 1347839 w 1363718"/>
              <a:gd name="connsiteY23" fmla="*/ 329020 h 508139"/>
              <a:gd name="connsiteX24" fmla="*/ 1331959 w 1363718"/>
              <a:gd name="connsiteY24" fmla="*/ 313141 h 508139"/>
              <a:gd name="connsiteX25" fmla="*/ 1331959 w 1363718"/>
              <a:gd name="connsiteY25" fmla="*/ 264867 h 508139"/>
              <a:gd name="connsiteX26" fmla="*/ 1313539 w 1363718"/>
              <a:gd name="connsiteY26" fmla="*/ 242001 h 508139"/>
              <a:gd name="connsiteX27" fmla="*/ 1294484 w 1363718"/>
              <a:gd name="connsiteY27" fmla="*/ 264867 h 508139"/>
              <a:gd name="connsiteX28" fmla="*/ 1294484 w 1363718"/>
              <a:gd name="connsiteY28" fmla="*/ 313141 h 508139"/>
              <a:gd name="connsiteX29" fmla="*/ 1278606 w 1363718"/>
              <a:gd name="connsiteY29" fmla="*/ 329020 h 508139"/>
              <a:gd name="connsiteX30" fmla="*/ 1262725 w 1363718"/>
              <a:gd name="connsiteY30" fmla="*/ 313141 h 508139"/>
              <a:gd name="connsiteX31" fmla="*/ 1262725 w 1363718"/>
              <a:gd name="connsiteY31" fmla="*/ 264867 h 508139"/>
              <a:gd name="connsiteX32" fmla="*/ 1244305 w 1363718"/>
              <a:gd name="connsiteY32" fmla="*/ 242001 h 508139"/>
              <a:gd name="connsiteX33" fmla="*/ 1225250 w 1363718"/>
              <a:gd name="connsiteY33" fmla="*/ 264867 h 508139"/>
              <a:gd name="connsiteX34" fmla="*/ 1225250 w 1363718"/>
              <a:gd name="connsiteY34" fmla="*/ 313141 h 508139"/>
              <a:gd name="connsiteX35" fmla="*/ 1209371 w 1363718"/>
              <a:gd name="connsiteY35" fmla="*/ 329020 h 508139"/>
              <a:gd name="connsiteX36" fmla="*/ 1193492 w 1363718"/>
              <a:gd name="connsiteY36" fmla="*/ 313141 h 508139"/>
              <a:gd name="connsiteX37" fmla="*/ 1192221 w 1363718"/>
              <a:gd name="connsiteY37" fmla="*/ 313141 h 508139"/>
              <a:gd name="connsiteX38" fmla="*/ 1192221 w 1363718"/>
              <a:gd name="connsiteY38" fmla="*/ 229933 h 508139"/>
              <a:gd name="connsiteX39" fmla="*/ 1208101 w 1363718"/>
              <a:gd name="connsiteY39" fmla="*/ 214054 h 508139"/>
              <a:gd name="connsiteX40" fmla="*/ 1223980 w 1363718"/>
              <a:gd name="connsiteY40" fmla="*/ 229933 h 508139"/>
              <a:gd name="connsiteX41" fmla="*/ 1223980 w 1363718"/>
              <a:gd name="connsiteY41" fmla="*/ 231203 h 508139"/>
              <a:gd name="connsiteX42" fmla="*/ 1257010 w 1363718"/>
              <a:gd name="connsiteY42" fmla="*/ 213418 h 508139"/>
              <a:gd name="connsiteX43" fmla="*/ 1004845 w 1363718"/>
              <a:gd name="connsiteY43" fmla="*/ 213418 h 508139"/>
              <a:gd name="connsiteX44" fmla="*/ 1042955 w 1363718"/>
              <a:gd name="connsiteY44" fmla="*/ 226122 h 508139"/>
              <a:gd name="connsiteX45" fmla="*/ 1048037 w 1363718"/>
              <a:gd name="connsiteY45" fmla="*/ 236920 h 508139"/>
              <a:gd name="connsiteX46" fmla="*/ 1033428 w 1363718"/>
              <a:gd name="connsiteY46" fmla="*/ 250894 h 508139"/>
              <a:gd name="connsiteX47" fmla="*/ 1023900 w 1363718"/>
              <a:gd name="connsiteY47" fmla="*/ 247718 h 508139"/>
              <a:gd name="connsiteX48" fmla="*/ 1004210 w 1363718"/>
              <a:gd name="connsiteY48" fmla="*/ 240731 h 508139"/>
              <a:gd name="connsiteX49" fmla="*/ 976897 w 1363718"/>
              <a:gd name="connsiteY49" fmla="*/ 271219 h 508139"/>
              <a:gd name="connsiteX50" fmla="*/ 976897 w 1363718"/>
              <a:gd name="connsiteY50" fmla="*/ 271854 h 508139"/>
              <a:gd name="connsiteX51" fmla="*/ 1005480 w 1363718"/>
              <a:gd name="connsiteY51" fmla="*/ 302978 h 508139"/>
              <a:gd name="connsiteX52" fmla="*/ 1026441 w 1363718"/>
              <a:gd name="connsiteY52" fmla="*/ 295356 h 508139"/>
              <a:gd name="connsiteX53" fmla="*/ 1035333 w 1363718"/>
              <a:gd name="connsiteY53" fmla="*/ 292180 h 508139"/>
              <a:gd name="connsiteX54" fmla="*/ 1048672 w 1363718"/>
              <a:gd name="connsiteY54" fmla="*/ 305518 h 508139"/>
              <a:gd name="connsiteX55" fmla="*/ 1044226 w 1363718"/>
              <a:gd name="connsiteY55" fmla="*/ 315681 h 508139"/>
              <a:gd name="connsiteX56" fmla="*/ 1004210 w 1363718"/>
              <a:gd name="connsiteY56" fmla="*/ 330290 h 508139"/>
              <a:gd name="connsiteX57" fmla="*/ 945774 w 1363718"/>
              <a:gd name="connsiteY57" fmla="*/ 272489 h 508139"/>
              <a:gd name="connsiteX58" fmla="*/ 945774 w 1363718"/>
              <a:gd name="connsiteY58" fmla="*/ 271854 h 508139"/>
              <a:gd name="connsiteX59" fmla="*/ 1004845 w 1363718"/>
              <a:gd name="connsiteY59" fmla="*/ 213418 h 508139"/>
              <a:gd name="connsiteX60" fmla="*/ 1117271 w 1363718"/>
              <a:gd name="connsiteY60" fmla="*/ 212783 h 508139"/>
              <a:gd name="connsiteX61" fmla="*/ 1177612 w 1363718"/>
              <a:gd name="connsiteY61" fmla="*/ 271219 h 508139"/>
              <a:gd name="connsiteX62" fmla="*/ 1177612 w 1363718"/>
              <a:gd name="connsiteY62" fmla="*/ 271854 h 508139"/>
              <a:gd name="connsiteX63" fmla="*/ 1116636 w 1363718"/>
              <a:gd name="connsiteY63" fmla="*/ 330290 h 508139"/>
              <a:gd name="connsiteX64" fmla="*/ 1056294 w 1363718"/>
              <a:gd name="connsiteY64" fmla="*/ 271854 h 508139"/>
              <a:gd name="connsiteX65" fmla="*/ 1056294 w 1363718"/>
              <a:gd name="connsiteY65" fmla="*/ 271219 h 508139"/>
              <a:gd name="connsiteX66" fmla="*/ 1117271 w 1363718"/>
              <a:gd name="connsiteY66" fmla="*/ 212783 h 508139"/>
              <a:gd name="connsiteX67" fmla="*/ 750140 w 1363718"/>
              <a:gd name="connsiteY67" fmla="*/ 179754 h 508139"/>
              <a:gd name="connsiteX68" fmla="*/ 753951 w 1363718"/>
              <a:gd name="connsiteY68" fmla="*/ 179754 h 508139"/>
              <a:gd name="connsiteX69" fmla="*/ 768560 w 1363718"/>
              <a:gd name="connsiteY69" fmla="*/ 188011 h 508139"/>
              <a:gd name="connsiteX70" fmla="*/ 807306 w 1363718"/>
              <a:gd name="connsiteY70" fmla="*/ 251529 h 508139"/>
              <a:gd name="connsiteX71" fmla="*/ 846687 w 1363718"/>
              <a:gd name="connsiteY71" fmla="*/ 188011 h 508139"/>
              <a:gd name="connsiteX72" fmla="*/ 861296 w 1363718"/>
              <a:gd name="connsiteY72" fmla="*/ 179754 h 508139"/>
              <a:gd name="connsiteX73" fmla="*/ 865107 w 1363718"/>
              <a:gd name="connsiteY73" fmla="*/ 179754 h 508139"/>
              <a:gd name="connsiteX74" fmla="*/ 880986 w 1363718"/>
              <a:gd name="connsiteY74" fmla="*/ 195634 h 508139"/>
              <a:gd name="connsiteX75" fmla="*/ 880986 w 1363718"/>
              <a:gd name="connsiteY75" fmla="*/ 312505 h 508139"/>
              <a:gd name="connsiteX76" fmla="*/ 865107 w 1363718"/>
              <a:gd name="connsiteY76" fmla="*/ 328385 h 508139"/>
              <a:gd name="connsiteX77" fmla="*/ 849227 w 1363718"/>
              <a:gd name="connsiteY77" fmla="*/ 312505 h 508139"/>
              <a:gd name="connsiteX78" fmla="*/ 849227 w 1363718"/>
              <a:gd name="connsiteY78" fmla="*/ 239460 h 508139"/>
              <a:gd name="connsiteX79" fmla="*/ 820645 w 1363718"/>
              <a:gd name="connsiteY79" fmla="*/ 283287 h 508139"/>
              <a:gd name="connsiteX80" fmla="*/ 807306 w 1363718"/>
              <a:gd name="connsiteY80" fmla="*/ 291545 h 508139"/>
              <a:gd name="connsiteX81" fmla="*/ 793967 w 1363718"/>
              <a:gd name="connsiteY81" fmla="*/ 283287 h 508139"/>
              <a:gd name="connsiteX82" fmla="*/ 766020 w 1363718"/>
              <a:gd name="connsiteY82" fmla="*/ 240096 h 508139"/>
              <a:gd name="connsiteX83" fmla="*/ 766020 w 1363718"/>
              <a:gd name="connsiteY83" fmla="*/ 313141 h 508139"/>
              <a:gd name="connsiteX84" fmla="*/ 750140 w 1363718"/>
              <a:gd name="connsiteY84" fmla="*/ 329020 h 508139"/>
              <a:gd name="connsiteX85" fmla="*/ 734261 w 1363718"/>
              <a:gd name="connsiteY85" fmla="*/ 313141 h 508139"/>
              <a:gd name="connsiteX86" fmla="*/ 734261 w 1363718"/>
              <a:gd name="connsiteY86" fmla="*/ 195634 h 508139"/>
              <a:gd name="connsiteX87" fmla="*/ 750140 w 1363718"/>
              <a:gd name="connsiteY87" fmla="*/ 179754 h 508139"/>
              <a:gd name="connsiteX88" fmla="*/ 657405 w 1363718"/>
              <a:gd name="connsiteY88" fmla="*/ 179119 h 508139"/>
              <a:gd name="connsiteX89" fmla="*/ 706313 w 1363718"/>
              <a:gd name="connsiteY89" fmla="*/ 193728 h 508139"/>
              <a:gd name="connsiteX90" fmla="*/ 712665 w 1363718"/>
              <a:gd name="connsiteY90" fmla="*/ 206431 h 508139"/>
              <a:gd name="connsiteX91" fmla="*/ 696786 w 1363718"/>
              <a:gd name="connsiteY91" fmla="*/ 222311 h 508139"/>
              <a:gd name="connsiteX92" fmla="*/ 687258 w 1363718"/>
              <a:gd name="connsiteY92" fmla="*/ 219135 h 508139"/>
              <a:gd name="connsiteX93" fmla="*/ 657405 w 1363718"/>
              <a:gd name="connsiteY93" fmla="*/ 208337 h 508139"/>
              <a:gd name="connsiteX94" fmla="*/ 614848 w 1363718"/>
              <a:gd name="connsiteY94" fmla="*/ 254069 h 508139"/>
              <a:gd name="connsiteX95" fmla="*/ 614848 w 1363718"/>
              <a:gd name="connsiteY95" fmla="*/ 254705 h 508139"/>
              <a:gd name="connsiteX96" fmla="*/ 657405 w 1363718"/>
              <a:gd name="connsiteY96" fmla="*/ 301072 h 508139"/>
              <a:gd name="connsiteX97" fmla="*/ 689164 w 1363718"/>
              <a:gd name="connsiteY97" fmla="*/ 289639 h 508139"/>
              <a:gd name="connsiteX98" fmla="*/ 698691 w 1363718"/>
              <a:gd name="connsiteY98" fmla="*/ 285828 h 508139"/>
              <a:gd name="connsiteX99" fmla="*/ 713935 w 1363718"/>
              <a:gd name="connsiteY99" fmla="*/ 300437 h 508139"/>
              <a:gd name="connsiteX100" fmla="*/ 708219 w 1363718"/>
              <a:gd name="connsiteY100" fmla="*/ 311870 h 508139"/>
              <a:gd name="connsiteX101" fmla="*/ 656135 w 1363718"/>
              <a:gd name="connsiteY101" fmla="*/ 330290 h 508139"/>
              <a:gd name="connsiteX102" fmla="*/ 580549 w 1363718"/>
              <a:gd name="connsiteY102" fmla="*/ 255975 h 508139"/>
              <a:gd name="connsiteX103" fmla="*/ 580549 w 1363718"/>
              <a:gd name="connsiteY103" fmla="*/ 255340 h 508139"/>
              <a:gd name="connsiteX104" fmla="*/ 657405 w 1363718"/>
              <a:gd name="connsiteY104" fmla="*/ 179119 h 508139"/>
              <a:gd name="connsiteX105" fmla="*/ 156888 w 1363718"/>
              <a:gd name="connsiteY105" fmla="*/ 175943 h 508139"/>
              <a:gd name="connsiteX106" fmla="*/ 181025 w 1363718"/>
              <a:gd name="connsiteY106" fmla="*/ 179754 h 508139"/>
              <a:gd name="connsiteX107" fmla="*/ 191188 w 1363718"/>
              <a:gd name="connsiteY107" fmla="*/ 200715 h 508139"/>
              <a:gd name="connsiteX108" fmla="*/ 170227 w 1363718"/>
              <a:gd name="connsiteY108" fmla="*/ 211513 h 508139"/>
              <a:gd name="connsiteX109" fmla="*/ 156253 w 1363718"/>
              <a:gd name="connsiteY109" fmla="*/ 208972 h 508139"/>
              <a:gd name="connsiteX110" fmla="*/ 111156 w 1363718"/>
              <a:gd name="connsiteY110" fmla="*/ 254069 h 508139"/>
              <a:gd name="connsiteX111" fmla="*/ 156253 w 1363718"/>
              <a:gd name="connsiteY111" fmla="*/ 299167 h 508139"/>
              <a:gd name="connsiteX112" fmla="*/ 203256 w 1363718"/>
              <a:gd name="connsiteY112" fmla="*/ 255975 h 508139"/>
              <a:gd name="connsiteX113" fmla="*/ 227393 w 1363718"/>
              <a:gd name="connsiteY113" fmla="*/ 187376 h 508139"/>
              <a:gd name="connsiteX114" fmla="*/ 242637 w 1363718"/>
              <a:gd name="connsiteY114" fmla="*/ 176578 h 508139"/>
              <a:gd name="connsiteX115" fmla="*/ 258516 w 1363718"/>
              <a:gd name="connsiteY115" fmla="*/ 187376 h 508139"/>
              <a:gd name="connsiteX116" fmla="*/ 287099 w 1363718"/>
              <a:gd name="connsiteY116" fmla="*/ 260421 h 508139"/>
              <a:gd name="connsiteX117" fmla="*/ 315682 w 1363718"/>
              <a:gd name="connsiteY117" fmla="*/ 187376 h 508139"/>
              <a:gd name="connsiteX118" fmla="*/ 330926 w 1363718"/>
              <a:gd name="connsiteY118" fmla="*/ 177213 h 508139"/>
              <a:gd name="connsiteX119" fmla="*/ 346170 w 1363718"/>
              <a:gd name="connsiteY119" fmla="*/ 188011 h 508139"/>
              <a:gd name="connsiteX120" fmla="*/ 386821 w 1363718"/>
              <a:gd name="connsiteY120" fmla="*/ 301707 h 508139"/>
              <a:gd name="connsiteX121" fmla="*/ 376658 w 1363718"/>
              <a:gd name="connsiteY121" fmla="*/ 322668 h 508139"/>
              <a:gd name="connsiteX122" fmla="*/ 355698 w 1363718"/>
              <a:gd name="connsiteY122" fmla="*/ 312505 h 508139"/>
              <a:gd name="connsiteX123" fmla="*/ 329656 w 1363718"/>
              <a:gd name="connsiteY123" fmla="*/ 240096 h 508139"/>
              <a:gd name="connsiteX124" fmla="*/ 301708 w 1363718"/>
              <a:gd name="connsiteY124" fmla="*/ 311870 h 508139"/>
              <a:gd name="connsiteX125" fmla="*/ 286464 w 1363718"/>
              <a:gd name="connsiteY125" fmla="*/ 322033 h 508139"/>
              <a:gd name="connsiteX126" fmla="*/ 271220 w 1363718"/>
              <a:gd name="connsiteY126" fmla="*/ 311235 h 508139"/>
              <a:gd name="connsiteX127" fmla="*/ 243272 w 1363718"/>
              <a:gd name="connsiteY127" fmla="*/ 240096 h 508139"/>
              <a:gd name="connsiteX128" fmla="*/ 233744 w 1363718"/>
              <a:gd name="connsiteY128" fmla="*/ 266773 h 508139"/>
              <a:gd name="connsiteX129" fmla="*/ 156888 w 1363718"/>
              <a:gd name="connsiteY129" fmla="*/ 332196 h 508139"/>
              <a:gd name="connsiteX130" fmla="*/ 78762 w 1363718"/>
              <a:gd name="connsiteY130" fmla="*/ 254069 h 508139"/>
              <a:gd name="connsiteX131" fmla="*/ 156888 w 1363718"/>
              <a:gd name="connsiteY131" fmla="*/ 175943 h 508139"/>
              <a:gd name="connsiteX132" fmla="*/ 254069 w 1363718"/>
              <a:gd name="connsiteY132" fmla="*/ 20961 h 508139"/>
              <a:gd name="connsiteX133" fmla="*/ 20961 w 1363718"/>
              <a:gd name="connsiteY133" fmla="*/ 254069 h 508139"/>
              <a:gd name="connsiteX134" fmla="*/ 254069 w 1363718"/>
              <a:gd name="connsiteY134" fmla="*/ 487178 h 508139"/>
              <a:gd name="connsiteX135" fmla="*/ 487178 w 1363718"/>
              <a:gd name="connsiteY135" fmla="*/ 254069 h 508139"/>
              <a:gd name="connsiteX136" fmla="*/ 254069 w 1363718"/>
              <a:gd name="connsiteY136" fmla="*/ 20961 h 508139"/>
              <a:gd name="connsiteX137" fmla="*/ 254069 w 1363718"/>
              <a:gd name="connsiteY137" fmla="*/ 0 h 508139"/>
              <a:gd name="connsiteX138" fmla="*/ 508139 w 1363718"/>
              <a:gd name="connsiteY138" fmla="*/ 254069 h 508139"/>
              <a:gd name="connsiteX139" fmla="*/ 254069 w 1363718"/>
              <a:gd name="connsiteY139" fmla="*/ 508139 h 508139"/>
              <a:gd name="connsiteX140" fmla="*/ 0 w 1363718"/>
              <a:gd name="connsiteY140" fmla="*/ 254069 h 508139"/>
              <a:gd name="connsiteX141" fmla="*/ 254069 w 1363718"/>
              <a:gd name="connsiteY141" fmla="*/ 0 h 50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363718" h="508139">
                <a:moveTo>
                  <a:pt x="917826" y="292815"/>
                </a:moveTo>
                <a:lnTo>
                  <a:pt x="936246" y="310600"/>
                </a:lnTo>
                <a:lnTo>
                  <a:pt x="936246" y="311235"/>
                </a:lnTo>
                <a:cubicBezTo>
                  <a:pt x="936246" y="321398"/>
                  <a:pt x="928624" y="329020"/>
                  <a:pt x="917826" y="329020"/>
                </a:cubicBezTo>
                <a:cubicBezTo>
                  <a:pt x="907028" y="329020"/>
                  <a:pt x="899406" y="321398"/>
                  <a:pt x="899406" y="310600"/>
                </a:cubicBezTo>
                <a:cubicBezTo>
                  <a:pt x="899406" y="300437"/>
                  <a:pt x="907663" y="292815"/>
                  <a:pt x="917826" y="292815"/>
                </a:cubicBezTo>
                <a:close/>
                <a:moveTo>
                  <a:pt x="425567" y="285828"/>
                </a:moveTo>
                <a:cubicBezTo>
                  <a:pt x="435730" y="285828"/>
                  <a:pt x="443987" y="294085"/>
                  <a:pt x="443987" y="304248"/>
                </a:cubicBezTo>
                <a:cubicBezTo>
                  <a:pt x="443987" y="314411"/>
                  <a:pt x="435730" y="322668"/>
                  <a:pt x="425567" y="322668"/>
                </a:cubicBezTo>
                <a:cubicBezTo>
                  <a:pt x="415404" y="322668"/>
                  <a:pt x="407147" y="314411"/>
                  <a:pt x="407147" y="304248"/>
                </a:cubicBezTo>
                <a:cubicBezTo>
                  <a:pt x="407147" y="294085"/>
                  <a:pt x="415404" y="285828"/>
                  <a:pt x="425567" y="285828"/>
                </a:cubicBezTo>
                <a:close/>
                <a:moveTo>
                  <a:pt x="1116000" y="240096"/>
                </a:moveTo>
                <a:cubicBezTo>
                  <a:pt x="1097580" y="240096"/>
                  <a:pt x="1086782" y="254069"/>
                  <a:pt x="1086782" y="270584"/>
                </a:cubicBezTo>
                <a:lnTo>
                  <a:pt x="1086782" y="271219"/>
                </a:lnTo>
                <a:cubicBezTo>
                  <a:pt x="1086782" y="287734"/>
                  <a:pt x="1098851" y="302343"/>
                  <a:pt x="1116636" y="302343"/>
                </a:cubicBezTo>
                <a:cubicBezTo>
                  <a:pt x="1135056" y="302343"/>
                  <a:pt x="1145853" y="288369"/>
                  <a:pt x="1145853" y="271854"/>
                </a:cubicBezTo>
                <a:lnTo>
                  <a:pt x="1145853" y="271219"/>
                </a:lnTo>
                <a:cubicBezTo>
                  <a:pt x="1145853" y="254705"/>
                  <a:pt x="1133785" y="240096"/>
                  <a:pt x="1116000" y="240096"/>
                </a:cubicBezTo>
                <a:close/>
                <a:moveTo>
                  <a:pt x="1257010" y="213418"/>
                </a:moveTo>
                <a:cubicBezTo>
                  <a:pt x="1271618" y="213418"/>
                  <a:pt x="1283051" y="219770"/>
                  <a:pt x="1288768" y="231203"/>
                </a:cubicBezTo>
                <a:cubicBezTo>
                  <a:pt x="1298295" y="219770"/>
                  <a:pt x="1310363" y="213418"/>
                  <a:pt x="1325608" y="213418"/>
                </a:cubicBezTo>
                <a:cubicBezTo>
                  <a:pt x="1349744" y="213418"/>
                  <a:pt x="1363718" y="227392"/>
                  <a:pt x="1363718" y="254705"/>
                </a:cubicBezTo>
                <a:lnTo>
                  <a:pt x="1363718" y="313141"/>
                </a:lnTo>
                <a:cubicBezTo>
                  <a:pt x="1363718" y="322033"/>
                  <a:pt x="1356731" y="329020"/>
                  <a:pt x="1347839" y="329020"/>
                </a:cubicBezTo>
                <a:cubicBezTo>
                  <a:pt x="1338946" y="329020"/>
                  <a:pt x="1331959" y="322033"/>
                  <a:pt x="1331959" y="313141"/>
                </a:cubicBezTo>
                <a:lnTo>
                  <a:pt x="1331959" y="264867"/>
                </a:lnTo>
                <a:cubicBezTo>
                  <a:pt x="1331959" y="249623"/>
                  <a:pt x="1325608" y="242001"/>
                  <a:pt x="1313539" y="242001"/>
                </a:cubicBezTo>
                <a:cubicBezTo>
                  <a:pt x="1302106" y="242001"/>
                  <a:pt x="1294484" y="249623"/>
                  <a:pt x="1294484" y="264867"/>
                </a:cubicBezTo>
                <a:lnTo>
                  <a:pt x="1294484" y="313141"/>
                </a:lnTo>
                <a:cubicBezTo>
                  <a:pt x="1294484" y="322033"/>
                  <a:pt x="1287497" y="329020"/>
                  <a:pt x="1278606" y="329020"/>
                </a:cubicBezTo>
                <a:cubicBezTo>
                  <a:pt x="1269712" y="329020"/>
                  <a:pt x="1262725" y="322033"/>
                  <a:pt x="1262725" y="313141"/>
                </a:cubicBezTo>
                <a:lnTo>
                  <a:pt x="1262725" y="264867"/>
                </a:lnTo>
                <a:cubicBezTo>
                  <a:pt x="1262725" y="249623"/>
                  <a:pt x="1256374" y="242001"/>
                  <a:pt x="1244305" y="242001"/>
                </a:cubicBezTo>
                <a:cubicBezTo>
                  <a:pt x="1232873" y="242001"/>
                  <a:pt x="1225250" y="249623"/>
                  <a:pt x="1225250" y="264867"/>
                </a:cubicBezTo>
                <a:lnTo>
                  <a:pt x="1225250" y="313141"/>
                </a:lnTo>
                <a:cubicBezTo>
                  <a:pt x="1225250" y="322033"/>
                  <a:pt x="1218263" y="329020"/>
                  <a:pt x="1209371" y="329020"/>
                </a:cubicBezTo>
                <a:cubicBezTo>
                  <a:pt x="1200478" y="329020"/>
                  <a:pt x="1193492" y="322033"/>
                  <a:pt x="1193492" y="313141"/>
                </a:cubicBezTo>
                <a:lnTo>
                  <a:pt x="1192221" y="313141"/>
                </a:lnTo>
                <a:lnTo>
                  <a:pt x="1192221" y="229933"/>
                </a:lnTo>
                <a:cubicBezTo>
                  <a:pt x="1192221" y="221040"/>
                  <a:pt x="1199208" y="214054"/>
                  <a:pt x="1208101" y="214054"/>
                </a:cubicBezTo>
                <a:cubicBezTo>
                  <a:pt x="1216993" y="214054"/>
                  <a:pt x="1223980" y="221040"/>
                  <a:pt x="1223980" y="229933"/>
                </a:cubicBezTo>
                <a:lnTo>
                  <a:pt x="1223980" y="231203"/>
                </a:lnTo>
                <a:cubicBezTo>
                  <a:pt x="1230967" y="222311"/>
                  <a:pt x="1241130" y="213418"/>
                  <a:pt x="1257010" y="213418"/>
                </a:cubicBezTo>
                <a:close/>
                <a:moveTo>
                  <a:pt x="1004845" y="213418"/>
                </a:moveTo>
                <a:cubicBezTo>
                  <a:pt x="1021360" y="213418"/>
                  <a:pt x="1033428" y="217865"/>
                  <a:pt x="1042955" y="226122"/>
                </a:cubicBezTo>
                <a:cubicBezTo>
                  <a:pt x="1044861" y="227392"/>
                  <a:pt x="1048037" y="231203"/>
                  <a:pt x="1048037" y="236920"/>
                </a:cubicBezTo>
                <a:cubicBezTo>
                  <a:pt x="1048037" y="244542"/>
                  <a:pt x="1041685" y="250894"/>
                  <a:pt x="1033428" y="250894"/>
                </a:cubicBezTo>
                <a:cubicBezTo>
                  <a:pt x="1028982" y="250894"/>
                  <a:pt x="1025806" y="248988"/>
                  <a:pt x="1023900" y="247718"/>
                </a:cubicBezTo>
                <a:cubicBezTo>
                  <a:pt x="1018184" y="243272"/>
                  <a:pt x="1012467" y="240731"/>
                  <a:pt x="1004210" y="240731"/>
                </a:cubicBezTo>
                <a:cubicBezTo>
                  <a:pt x="988331" y="240731"/>
                  <a:pt x="976897" y="254705"/>
                  <a:pt x="976897" y="271219"/>
                </a:cubicBezTo>
                <a:lnTo>
                  <a:pt x="976897" y="271854"/>
                </a:lnTo>
                <a:cubicBezTo>
                  <a:pt x="976897" y="289004"/>
                  <a:pt x="988331" y="302978"/>
                  <a:pt x="1005480" y="302978"/>
                </a:cubicBezTo>
                <a:cubicBezTo>
                  <a:pt x="1013737" y="302978"/>
                  <a:pt x="1020089" y="300437"/>
                  <a:pt x="1026441" y="295356"/>
                </a:cubicBezTo>
                <a:cubicBezTo>
                  <a:pt x="1028346" y="294085"/>
                  <a:pt x="1031522" y="292180"/>
                  <a:pt x="1035333" y="292180"/>
                </a:cubicBezTo>
                <a:cubicBezTo>
                  <a:pt x="1042955" y="292180"/>
                  <a:pt x="1048672" y="297896"/>
                  <a:pt x="1048672" y="305518"/>
                </a:cubicBezTo>
                <a:cubicBezTo>
                  <a:pt x="1048672" y="309965"/>
                  <a:pt x="1046766" y="313141"/>
                  <a:pt x="1044226" y="315681"/>
                </a:cubicBezTo>
                <a:cubicBezTo>
                  <a:pt x="1034698" y="324574"/>
                  <a:pt x="1022630" y="330290"/>
                  <a:pt x="1004210" y="330290"/>
                </a:cubicBezTo>
                <a:cubicBezTo>
                  <a:pt x="970546" y="330290"/>
                  <a:pt x="945774" y="304248"/>
                  <a:pt x="945774" y="272489"/>
                </a:cubicBezTo>
                <a:lnTo>
                  <a:pt x="945774" y="271854"/>
                </a:lnTo>
                <a:cubicBezTo>
                  <a:pt x="945774" y="240096"/>
                  <a:pt x="970546" y="213418"/>
                  <a:pt x="1004845" y="213418"/>
                </a:cubicBezTo>
                <a:close/>
                <a:moveTo>
                  <a:pt x="1117271" y="212783"/>
                </a:moveTo>
                <a:cubicBezTo>
                  <a:pt x="1151570" y="212783"/>
                  <a:pt x="1177612" y="238825"/>
                  <a:pt x="1177612" y="271219"/>
                </a:cubicBezTo>
                <a:lnTo>
                  <a:pt x="1177612" y="271854"/>
                </a:lnTo>
                <a:cubicBezTo>
                  <a:pt x="1177612" y="304248"/>
                  <a:pt x="1151570" y="330290"/>
                  <a:pt x="1116636" y="330290"/>
                </a:cubicBezTo>
                <a:cubicBezTo>
                  <a:pt x="1081701" y="330290"/>
                  <a:pt x="1055659" y="304248"/>
                  <a:pt x="1056294" y="271854"/>
                </a:cubicBezTo>
                <a:lnTo>
                  <a:pt x="1056294" y="271219"/>
                </a:lnTo>
                <a:cubicBezTo>
                  <a:pt x="1056294" y="238825"/>
                  <a:pt x="1082336" y="212783"/>
                  <a:pt x="1117271" y="212783"/>
                </a:cubicBezTo>
                <a:close/>
                <a:moveTo>
                  <a:pt x="750140" y="179754"/>
                </a:moveTo>
                <a:lnTo>
                  <a:pt x="753951" y="179754"/>
                </a:lnTo>
                <a:cubicBezTo>
                  <a:pt x="760938" y="179754"/>
                  <a:pt x="765385" y="182930"/>
                  <a:pt x="768560" y="188011"/>
                </a:cubicBezTo>
                <a:lnTo>
                  <a:pt x="807306" y="251529"/>
                </a:lnTo>
                <a:lnTo>
                  <a:pt x="846687" y="188011"/>
                </a:lnTo>
                <a:cubicBezTo>
                  <a:pt x="849863" y="182295"/>
                  <a:pt x="854944" y="179754"/>
                  <a:pt x="861296" y="179754"/>
                </a:cubicBezTo>
                <a:lnTo>
                  <a:pt x="865107" y="179754"/>
                </a:lnTo>
                <a:cubicBezTo>
                  <a:pt x="873999" y="179754"/>
                  <a:pt x="880986" y="186741"/>
                  <a:pt x="880986" y="195634"/>
                </a:cubicBezTo>
                <a:lnTo>
                  <a:pt x="880986" y="312505"/>
                </a:lnTo>
                <a:cubicBezTo>
                  <a:pt x="880986" y="321398"/>
                  <a:pt x="873999" y="328385"/>
                  <a:pt x="865107" y="328385"/>
                </a:cubicBezTo>
                <a:cubicBezTo>
                  <a:pt x="856214" y="328385"/>
                  <a:pt x="849227" y="321398"/>
                  <a:pt x="849227" y="312505"/>
                </a:cubicBezTo>
                <a:lnTo>
                  <a:pt x="849227" y="239460"/>
                </a:lnTo>
                <a:lnTo>
                  <a:pt x="820645" y="283287"/>
                </a:lnTo>
                <a:cubicBezTo>
                  <a:pt x="817469" y="288369"/>
                  <a:pt x="813023" y="291545"/>
                  <a:pt x="807306" y="291545"/>
                </a:cubicBezTo>
                <a:cubicBezTo>
                  <a:pt x="801589" y="291545"/>
                  <a:pt x="797143" y="288369"/>
                  <a:pt x="793967" y="283287"/>
                </a:cubicBezTo>
                <a:lnTo>
                  <a:pt x="766020" y="240096"/>
                </a:lnTo>
                <a:lnTo>
                  <a:pt x="766020" y="313141"/>
                </a:lnTo>
                <a:cubicBezTo>
                  <a:pt x="766020" y="322033"/>
                  <a:pt x="759033" y="329020"/>
                  <a:pt x="750140" y="329020"/>
                </a:cubicBezTo>
                <a:cubicBezTo>
                  <a:pt x="741248" y="329020"/>
                  <a:pt x="734261" y="322033"/>
                  <a:pt x="734261" y="313141"/>
                </a:cubicBezTo>
                <a:lnTo>
                  <a:pt x="734261" y="195634"/>
                </a:lnTo>
                <a:cubicBezTo>
                  <a:pt x="734261" y="186741"/>
                  <a:pt x="741248" y="179754"/>
                  <a:pt x="750140" y="179754"/>
                </a:cubicBezTo>
                <a:close/>
                <a:moveTo>
                  <a:pt x="657405" y="179119"/>
                </a:moveTo>
                <a:cubicBezTo>
                  <a:pt x="679001" y="179119"/>
                  <a:pt x="694245" y="184836"/>
                  <a:pt x="706313" y="193728"/>
                </a:cubicBezTo>
                <a:cubicBezTo>
                  <a:pt x="709489" y="196269"/>
                  <a:pt x="712665" y="200715"/>
                  <a:pt x="712665" y="206431"/>
                </a:cubicBezTo>
                <a:cubicBezTo>
                  <a:pt x="712665" y="215324"/>
                  <a:pt x="705678" y="222311"/>
                  <a:pt x="696786" y="222311"/>
                </a:cubicBezTo>
                <a:cubicBezTo>
                  <a:pt x="692340" y="222311"/>
                  <a:pt x="689799" y="220405"/>
                  <a:pt x="687258" y="219135"/>
                </a:cubicBezTo>
                <a:cubicBezTo>
                  <a:pt x="678366" y="212148"/>
                  <a:pt x="668838" y="208337"/>
                  <a:pt x="657405" y="208337"/>
                </a:cubicBezTo>
                <a:cubicBezTo>
                  <a:pt x="632633" y="208337"/>
                  <a:pt x="614848" y="228662"/>
                  <a:pt x="614848" y="254069"/>
                </a:cubicBezTo>
                <a:lnTo>
                  <a:pt x="614848" y="254705"/>
                </a:lnTo>
                <a:cubicBezTo>
                  <a:pt x="614848" y="280112"/>
                  <a:pt x="631998" y="301072"/>
                  <a:pt x="657405" y="301072"/>
                </a:cubicBezTo>
                <a:cubicBezTo>
                  <a:pt x="670744" y="301072"/>
                  <a:pt x="679636" y="297261"/>
                  <a:pt x="689164" y="289639"/>
                </a:cubicBezTo>
                <a:cubicBezTo>
                  <a:pt x="691704" y="287098"/>
                  <a:pt x="694880" y="285828"/>
                  <a:pt x="698691" y="285828"/>
                </a:cubicBezTo>
                <a:cubicBezTo>
                  <a:pt x="706949" y="285828"/>
                  <a:pt x="713935" y="292180"/>
                  <a:pt x="713935" y="300437"/>
                </a:cubicBezTo>
                <a:cubicBezTo>
                  <a:pt x="713935" y="305518"/>
                  <a:pt x="711395" y="309330"/>
                  <a:pt x="708219" y="311870"/>
                </a:cubicBezTo>
                <a:cubicBezTo>
                  <a:pt x="694880" y="323303"/>
                  <a:pt x="679636" y="330290"/>
                  <a:pt x="656135" y="330290"/>
                </a:cubicBezTo>
                <a:cubicBezTo>
                  <a:pt x="612943" y="330290"/>
                  <a:pt x="581184" y="296626"/>
                  <a:pt x="580549" y="255975"/>
                </a:cubicBezTo>
                <a:lnTo>
                  <a:pt x="580549" y="255340"/>
                </a:lnTo>
                <a:cubicBezTo>
                  <a:pt x="580549" y="213418"/>
                  <a:pt x="612308" y="179119"/>
                  <a:pt x="657405" y="179119"/>
                </a:cubicBezTo>
                <a:close/>
                <a:moveTo>
                  <a:pt x="156888" y="175943"/>
                </a:moveTo>
                <a:cubicBezTo>
                  <a:pt x="165146" y="175943"/>
                  <a:pt x="173403" y="177213"/>
                  <a:pt x="181025" y="179754"/>
                </a:cubicBezTo>
                <a:cubicBezTo>
                  <a:pt x="189917" y="182295"/>
                  <a:pt x="194364" y="191822"/>
                  <a:pt x="191188" y="200715"/>
                </a:cubicBezTo>
                <a:cubicBezTo>
                  <a:pt x="188647" y="209607"/>
                  <a:pt x="179119" y="214053"/>
                  <a:pt x="170227" y="211513"/>
                </a:cubicBezTo>
                <a:cubicBezTo>
                  <a:pt x="165781" y="210242"/>
                  <a:pt x="160699" y="208972"/>
                  <a:pt x="156253" y="208972"/>
                </a:cubicBezTo>
                <a:cubicBezTo>
                  <a:pt x="131481" y="208972"/>
                  <a:pt x="111156" y="229298"/>
                  <a:pt x="111156" y="254069"/>
                </a:cubicBezTo>
                <a:cubicBezTo>
                  <a:pt x="111156" y="278841"/>
                  <a:pt x="131481" y="299167"/>
                  <a:pt x="156253" y="299167"/>
                </a:cubicBezTo>
                <a:cubicBezTo>
                  <a:pt x="179119" y="299167"/>
                  <a:pt x="192458" y="287098"/>
                  <a:pt x="203256" y="255975"/>
                </a:cubicBezTo>
                <a:lnTo>
                  <a:pt x="227393" y="187376"/>
                </a:lnTo>
                <a:cubicBezTo>
                  <a:pt x="229933" y="181024"/>
                  <a:pt x="235650" y="176578"/>
                  <a:pt x="242637" y="176578"/>
                </a:cubicBezTo>
                <a:cubicBezTo>
                  <a:pt x="249624" y="176578"/>
                  <a:pt x="255975" y="180389"/>
                  <a:pt x="258516" y="187376"/>
                </a:cubicBezTo>
                <a:lnTo>
                  <a:pt x="287099" y="260421"/>
                </a:lnTo>
                <a:lnTo>
                  <a:pt x="315682" y="187376"/>
                </a:lnTo>
                <a:cubicBezTo>
                  <a:pt x="318222" y="181024"/>
                  <a:pt x="323939" y="177213"/>
                  <a:pt x="330926" y="177213"/>
                </a:cubicBezTo>
                <a:cubicBezTo>
                  <a:pt x="337913" y="177213"/>
                  <a:pt x="343629" y="181660"/>
                  <a:pt x="346170" y="188011"/>
                </a:cubicBezTo>
                <a:lnTo>
                  <a:pt x="386821" y="301707"/>
                </a:lnTo>
                <a:cubicBezTo>
                  <a:pt x="389997" y="309965"/>
                  <a:pt x="385551" y="319492"/>
                  <a:pt x="376658" y="322668"/>
                </a:cubicBezTo>
                <a:cubicBezTo>
                  <a:pt x="368401" y="325844"/>
                  <a:pt x="358874" y="321398"/>
                  <a:pt x="355698" y="312505"/>
                </a:cubicBezTo>
                <a:lnTo>
                  <a:pt x="329656" y="240096"/>
                </a:lnTo>
                <a:lnTo>
                  <a:pt x="301708" y="311870"/>
                </a:lnTo>
                <a:cubicBezTo>
                  <a:pt x="299167" y="318222"/>
                  <a:pt x="293451" y="322033"/>
                  <a:pt x="286464" y="322033"/>
                </a:cubicBezTo>
                <a:cubicBezTo>
                  <a:pt x="279477" y="322033"/>
                  <a:pt x="273760" y="317587"/>
                  <a:pt x="271220" y="311235"/>
                </a:cubicBezTo>
                <a:lnTo>
                  <a:pt x="243272" y="240096"/>
                </a:lnTo>
                <a:lnTo>
                  <a:pt x="233744" y="266773"/>
                </a:lnTo>
                <a:cubicBezTo>
                  <a:pt x="225487" y="294720"/>
                  <a:pt x="206432" y="332196"/>
                  <a:pt x="156888" y="332196"/>
                </a:cubicBezTo>
                <a:cubicBezTo>
                  <a:pt x="113697" y="332196"/>
                  <a:pt x="78762" y="297261"/>
                  <a:pt x="78762" y="254069"/>
                </a:cubicBezTo>
                <a:cubicBezTo>
                  <a:pt x="78762" y="210878"/>
                  <a:pt x="113697" y="175943"/>
                  <a:pt x="156888" y="175943"/>
                </a:cubicBezTo>
                <a:close/>
                <a:moveTo>
                  <a:pt x="254069" y="20961"/>
                </a:moveTo>
                <a:cubicBezTo>
                  <a:pt x="125764" y="20961"/>
                  <a:pt x="20961" y="125129"/>
                  <a:pt x="20961" y="254069"/>
                </a:cubicBezTo>
                <a:cubicBezTo>
                  <a:pt x="20961" y="382375"/>
                  <a:pt x="125764" y="487178"/>
                  <a:pt x="254069" y="487178"/>
                </a:cubicBezTo>
                <a:cubicBezTo>
                  <a:pt x="382374" y="487178"/>
                  <a:pt x="487178" y="383010"/>
                  <a:pt x="487178" y="254069"/>
                </a:cubicBezTo>
                <a:cubicBezTo>
                  <a:pt x="487178" y="125764"/>
                  <a:pt x="382374" y="20961"/>
                  <a:pt x="254069" y="20961"/>
                </a:cubicBezTo>
                <a:close/>
                <a:moveTo>
                  <a:pt x="254069" y="0"/>
                </a:moveTo>
                <a:cubicBezTo>
                  <a:pt x="394443" y="0"/>
                  <a:pt x="508139" y="114331"/>
                  <a:pt x="508139" y="254069"/>
                </a:cubicBezTo>
                <a:cubicBezTo>
                  <a:pt x="508139" y="394443"/>
                  <a:pt x="394443" y="508139"/>
                  <a:pt x="254069" y="508139"/>
                </a:cubicBezTo>
                <a:cubicBezTo>
                  <a:pt x="113696" y="508139"/>
                  <a:pt x="0" y="394443"/>
                  <a:pt x="0" y="254069"/>
                </a:cubicBezTo>
                <a:cubicBezTo>
                  <a:pt x="0" y="113696"/>
                  <a:pt x="113696" y="0"/>
                  <a:pt x="254069" y="0"/>
                </a:cubicBezTo>
                <a:close/>
              </a:path>
            </a:pathLst>
          </a:custGeom>
          <a:solidFill>
            <a:schemeClr val="bg1"/>
          </a:solidFill>
        </p:spPr>
        <p:txBody>
          <a:bodyPr wrap="square">
            <a:noAutofit/>
          </a:bodyPr>
          <a:lstStyle>
            <a:lvl1pPr>
              <a:buNone/>
              <a:defRPr/>
            </a:lvl1pPr>
          </a:lstStyle>
          <a:p>
            <a:pPr lvl="0"/>
            <a:r>
              <a:rPr lang="nl-NL"/>
              <a:t> </a:t>
            </a:r>
            <a:endParaRPr lang="nl-NL" dirty="0"/>
          </a:p>
        </p:txBody>
      </p:sp>
    </p:spTree>
    <p:extLst>
      <p:ext uri="{BB962C8B-B14F-4D97-AF65-F5344CB8AC3E}">
        <p14:creationId xmlns:p14="http://schemas.microsoft.com/office/powerpoint/2010/main" val="71195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3" name="Tijdelijke aanduiding voor tekst 8">
            <a:extLst>
              <a:ext uri="{FF2B5EF4-FFF2-40B4-BE49-F238E27FC236}">
                <a16:creationId xmlns:a16="http://schemas.microsoft.com/office/drawing/2014/main" id="{AE49F394-F2E9-26F3-E25B-F91975F27824}"/>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7" name="Tijdelijke aanduiding voor tekst 8">
            <a:extLst>
              <a:ext uri="{FF2B5EF4-FFF2-40B4-BE49-F238E27FC236}">
                <a16:creationId xmlns:a16="http://schemas.microsoft.com/office/drawing/2014/main" id="{8BB42D31-0B3E-E2AB-C714-09DB12F3F1B8}"/>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247341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93" name="Rechthoek 92">
            <a:extLst>
              <a:ext uri="{FF2B5EF4-FFF2-40B4-BE49-F238E27FC236}">
                <a16:creationId xmlns:a16="http://schemas.microsoft.com/office/drawing/2014/main" id="{CB12371B-E581-4E9C-A7EC-A6647C67FEAC}"/>
              </a:ext>
            </a:extLst>
          </p:cNvPr>
          <p:cNvSpPr/>
          <p:nvPr userDrawn="1"/>
        </p:nvSpPr>
        <p:spPr>
          <a:xfrm>
            <a:off x="7321055" y="0"/>
            <a:ext cx="4870946" cy="6858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8" name="Vrije vorm: vorm 27">
            <a:extLst>
              <a:ext uri="{FF2B5EF4-FFF2-40B4-BE49-F238E27FC236}">
                <a16:creationId xmlns:a16="http://schemas.microsoft.com/office/drawing/2014/main" id="{79C4A7C2-D95E-409A-A2EC-DB52DD022004}"/>
              </a:ext>
            </a:extLst>
          </p:cNvPr>
          <p:cNvSpPr/>
          <p:nvPr userDrawn="1"/>
        </p:nvSpPr>
        <p:spPr>
          <a:xfrm>
            <a:off x="0" y="1"/>
            <a:ext cx="8931297" cy="6858000"/>
          </a:xfrm>
          <a:custGeom>
            <a:avLst/>
            <a:gdLst>
              <a:gd name="connsiteX0" fmla="*/ 0 w 8931297"/>
              <a:gd name="connsiteY0" fmla="*/ 0 h 6866965"/>
              <a:gd name="connsiteX1" fmla="*/ 7704166 w 8931297"/>
              <a:gd name="connsiteY1" fmla="*/ 0 h 6866965"/>
              <a:gd name="connsiteX2" fmla="*/ 7704166 w 8931297"/>
              <a:gd name="connsiteY2" fmla="*/ 1 h 6866965"/>
              <a:gd name="connsiteX3" fmla="*/ 8198649 w 8931297"/>
              <a:gd name="connsiteY3" fmla="*/ 1 h 6866965"/>
              <a:gd name="connsiteX4" fmla="*/ 8273022 w 8931297"/>
              <a:gd name="connsiteY4" fmla="*/ 145213 h 6866965"/>
              <a:gd name="connsiteX5" fmla="*/ 8931297 w 8931297"/>
              <a:gd name="connsiteY5" fmla="*/ 3039310 h 6866965"/>
              <a:gd name="connsiteX6" fmla="*/ 7791229 w 8931297"/>
              <a:gd name="connsiteY6" fmla="*/ 6771636 h 6866965"/>
              <a:gd name="connsiteX7" fmla="*/ 7723439 w 8931297"/>
              <a:gd name="connsiteY7" fmla="*/ 6866965 h 6866965"/>
              <a:gd name="connsiteX8" fmla="*/ 4176201 w 8931297"/>
              <a:gd name="connsiteY8" fmla="*/ 6866965 h 6866965"/>
              <a:gd name="connsiteX9" fmla="*/ 4176201 w 8931297"/>
              <a:gd name="connsiteY9" fmla="*/ 6866964 h 6866965"/>
              <a:gd name="connsiteX10" fmla="*/ 0 w 8931297"/>
              <a:gd name="connsiteY10" fmla="*/ 6866964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297" h="6866965">
                <a:moveTo>
                  <a:pt x="0" y="0"/>
                </a:moveTo>
                <a:lnTo>
                  <a:pt x="7704166" y="0"/>
                </a:lnTo>
                <a:lnTo>
                  <a:pt x="7704166" y="1"/>
                </a:lnTo>
                <a:lnTo>
                  <a:pt x="8198649" y="1"/>
                </a:lnTo>
                <a:lnTo>
                  <a:pt x="8273022" y="145213"/>
                </a:lnTo>
                <a:cubicBezTo>
                  <a:pt x="8694885" y="1020721"/>
                  <a:pt x="8931297" y="2002407"/>
                  <a:pt x="8931297" y="3039310"/>
                </a:cubicBezTo>
                <a:cubicBezTo>
                  <a:pt x="8931297" y="4421848"/>
                  <a:pt x="8511009" y="5706222"/>
                  <a:pt x="7791229" y="6771636"/>
                </a:cubicBezTo>
                <a:lnTo>
                  <a:pt x="7723439" y="6866965"/>
                </a:lnTo>
                <a:lnTo>
                  <a:pt x="4176201" y="6866965"/>
                </a:lnTo>
                <a:lnTo>
                  <a:pt x="4176201" y="6866964"/>
                </a:lnTo>
                <a:lnTo>
                  <a:pt x="0" y="686696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 name="Rechthoek 10">
            <a:extLst>
              <a:ext uri="{FF2B5EF4-FFF2-40B4-BE49-F238E27FC236}">
                <a16:creationId xmlns:a16="http://schemas.microsoft.com/office/drawing/2014/main" id="{13351D02-6757-459D-8F9F-9A868042C472}"/>
              </a:ext>
            </a:extLst>
          </p:cNvPr>
          <p:cNvSpPr/>
          <p:nvPr userDrawn="1"/>
        </p:nvSpPr>
        <p:spPr>
          <a:xfrm>
            <a:off x="1217095" y="1693325"/>
            <a:ext cx="6805942" cy="2942717"/>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defRPr/>
            </a:pPr>
            <a:r>
              <a:rPr lang="nl-NL" sz="1600" kern="1200" cap="none"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Een demo is een eerste voorstel</a:t>
            </a:r>
          </a:p>
          <a:p>
            <a:pPr marL="0" lvl="3" indent="0" algn="l" defTabSz="914400" rtl="0" eaLnBrk="1" latinLnBrk="0" hangingPunct="1">
              <a:lnSpc>
                <a:spcPct val="90000"/>
              </a:lnSpc>
              <a:spcBef>
                <a:spcPts val="600"/>
              </a:spcBef>
              <a:spcAft>
                <a:spcPts val="600"/>
              </a:spcAft>
              <a:buFont typeface="Arial" panose="020B0604020202020204" pitchFamily="34" charset="0"/>
              <a:buNone/>
              <a:defRPr/>
            </a:pPr>
            <a:r>
              <a:rPr lang="nl-NL" sz="1400" kern="1200" cap="none" baseline="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In dit voorstel vind je enkele dia’s die een eerste indruk van de nieuwe presentatie weergeven. Hierin ligt de focus op de vormgeving en het doorvoeren van de huisstijl. </a:t>
            </a:r>
          </a:p>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nl-NL" sz="1400" kern="1200" cap="none" baseline="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We maken een demo om ervoor te zorgen dat de nieuwe presentatie in de juiste stijl wordt gemaakt. Met jullie feedback op deze demo maken we er samen een toffe presentatie van!</a:t>
            </a:r>
          </a:p>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endParaRPr lang="nl-NL" sz="1400" kern="1200" cap="none" baseline="0" noProof="0" dirty="0">
              <a:solidFill>
                <a:srgbClr val="211F26"/>
              </a:solidFill>
              <a:latin typeface="Segoe UI" panose="020B0502040204020203" pitchFamily="34" charset="0"/>
              <a:ea typeface="Open Sans" panose="020B0606030504020204" pitchFamily="34" charset="0"/>
              <a:cs typeface="Segoe UI" panose="020B0502040204020203" pitchFamily="34" charset="0"/>
            </a:endParaRPr>
          </a:p>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nl-NL" sz="1400" kern="1200" cap="none" baseline="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De volgende fase is de productiefase. </a:t>
            </a:r>
            <a:br>
              <a:rPr lang="nl-NL" sz="1400" kern="1200" cap="none" baseline="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br>
            <a:r>
              <a:rPr lang="nl-NL" sz="1400" kern="1200" cap="none" baseline="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In deze fase wordt de content verwerkt in de presentatie. </a:t>
            </a:r>
          </a:p>
        </p:txBody>
      </p:sp>
      <p:sp>
        <p:nvSpPr>
          <p:cNvPr id="4" name="Titel 1">
            <a:extLst>
              <a:ext uri="{FF2B5EF4-FFF2-40B4-BE49-F238E27FC236}">
                <a16:creationId xmlns:a16="http://schemas.microsoft.com/office/drawing/2014/main" id="{2676A9F0-84A2-40CE-8901-08F6DDDF6687}"/>
              </a:ext>
            </a:extLst>
          </p:cNvPr>
          <p:cNvSpPr txBox="1">
            <a:spLocks/>
          </p:cNvSpPr>
          <p:nvPr userDrawn="1"/>
        </p:nvSpPr>
        <p:spPr>
          <a:xfrm>
            <a:off x="1217095" y="1214470"/>
            <a:ext cx="7349269" cy="302113"/>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3000" kern="1200" cap="all" baseline="0">
                <a:solidFill>
                  <a:schemeClr val="accent1"/>
                </a:solidFill>
                <a:latin typeface="+mj-lt"/>
                <a:ea typeface="+mj-ea"/>
                <a:cs typeface="+mj-cs"/>
              </a:defRPr>
            </a:lvl1pPr>
          </a:lstStyle>
          <a:p>
            <a:pPr marL="0" marR="0" lvl="0" indent="0" algn="l" defTabSz="912754" rtl="0" eaLnBrk="1" fontAlgn="auto" latinLnBrk="0" hangingPunct="1">
              <a:lnSpc>
                <a:spcPct val="80000"/>
              </a:lnSpc>
              <a:spcBef>
                <a:spcPct val="0"/>
              </a:spcBef>
              <a:spcAft>
                <a:spcPts val="0"/>
              </a:spcAft>
              <a:buClrTx/>
              <a:buSzTx/>
              <a:buFontTx/>
              <a:buNone/>
              <a:tabLst/>
              <a:defRPr/>
            </a:pPr>
            <a:r>
              <a:rPr kumimoji="0" lang="nl-NL" sz="3200" b="0" i="0" u="none" strike="noStrike" kern="1200" cap="all" spc="0" normalizeH="0" baseline="0" noProof="0" dirty="0">
                <a:ln>
                  <a:noFill/>
                </a:ln>
                <a:solidFill>
                  <a:srgbClr val="211F26"/>
                </a:solidFill>
                <a:effectLst/>
                <a:uLnTx/>
                <a:uFillTx/>
                <a:latin typeface="Segoe UI Black" panose="020B0A02040204020203" pitchFamily="34" charset="0"/>
                <a:ea typeface="Segoe UI Black" panose="020B0A02040204020203" pitchFamily="34" charset="0"/>
                <a:cs typeface="+mj-cs"/>
              </a:rPr>
              <a:t>WAT IS EEN Demo?</a:t>
            </a:r>
          </a:p>
        </p:txBody>
      </p:sp>
      <p:grpSp>
        <p:nvGrpSpPr>
          <p:cNvPr id="5" name="P">
            <a:extLst>
              <a:ext uri="{FF2B5EF4-FFF2-40B4-BE49-F238E27FC236}">
                <a16:creationId xmlns:a16="http://schemas.microsoft.com/office/drawing/2014/main" id="{EBCC1EAD-0FEA-4B52-AD1A-3A9B395AA512}"/>
              </a:ext>
            </a:extLst>
          </p:cNvPr>
          <p:cNvGrpSpPr/>
          <p:nvPr userDrawn="1"/>
        </p:nvGrpSpPr>
        <p:grpSpPr>
          <a:xfrm>
            <a:off x="970649" y="720000"/>
            <a:ext cx="360000" cy="360000"/>
            <a:chOff x="2399038" y="2408969"/>
            <a:chExt cx="2162441" cy="2140423"/>
          </a:xfrm>
          <a:solidFill>
            <a:srgbClr val="1FF524"/>
          </a:solidFill>
        </p:grpSpPr>
        <p:sp>
          <p:nvSpPr>
            <p:cNvPr id="6" name="Rechthoekige driehoek 5">
              <a:extLst>
                <a:ext uri="{FF2B5EF4-FFF2-40B4-BE49-F238E27FC236}">
                  <a16:creationId xmlns:a16="http://schemas.microsoft.com/office/drawing/2014/main" id="{7E59915F-4426-4E90-94ED-A68043B6655A}"/>
                </a:ext>
              </a:extLst>
            </p:cNvPr>
            <p:cNvSpPr/>
            <p:nvPr userDrawn="1"/>
          </p:nvSpPr>
          <p:spPr>
            <a:xfrm rot="5400000">
              <a:off x="2399038" y="3107765"/>
              <a:ext cx="1441627" cy="1441627"/>
            </a:xfrm>
            <a:prstGeom prst="rtTriangl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Rechthoek 6">
              <a:extLst>
                <a:ext uri="{FF2B5EF4-FFF2-40B4-BE49-F238E27FC236}">
                  <a16:creationId xmlns:a16="http://schemas.microsoft.com/office/drawing/2014/main" id="{6E84278D-E481-41E8-A3F5-99230E31E242}"/>
                </a:ext>
              </a:extLst>
            </p:cNvPr>
            <p:cNvSpPr/>
            <p:nvPr userDrawn="1"/>
          </p:nvSpPr>
          <p:spPr>
            <a:xfrm>
              <a:off x="2399038" y="2408969"/>
              <a:ext cx="1441627" cy="1441627"/>
            </a:xfrm>
            <a:prstGeom prst="rect">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 name="Ovaal 7">
              <a:extLst>
                <a:ext uri="{FF2B5EF4-FFF2-40B4-BE49-F238E27FC236}">
                  <a16:creationId xmlns:a16="http://schemas.microsoft.com/office/drawing/2014/main" id="{7CAECD7F-FC32-425F-A999-529B2652FE5B}"/>
                </a:ext>
              </a:extLst>
            </p:cNvPr>
            <p:cNvSpPr/>
            <p:nvPr userDrawn="1"/>
          </p:nvSpPr>
          <p:spPr>
            <a:xfrm>
              <a:off x="3119852" y="2408969"/>
              <a:ext cx="1441627" cy="1441627"/>
            </a:xfrm>
            <a:prstGeom prst="ellips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91" name="Rechthoek 90">
            <a:extLst>
              <a:ext uri="{FF2B5EF4-FFF2-40B4-BE49-F238E27FC236}">
                <a16:creationId xmlns:a16="http://schemas.microsoft.com/office/drawing/2014/main" id="{DD343007-F4DD-4106-A5CE-9D27777342BC}"/>
              </a:ext>
            </a:extLst>
          </p:cNvPr>
          <p:cNvSpPr/>
          <p:nvPr userDrawn="1"/>
        </p:nvSpPr>
        <p:spPr>
          <a:xfrm>
            <a:off x="1217095" y="4465470"/>
            <a:ext cx="3140985" cy="341143"/>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defRPr/>
            </a:pPr>
            <a:r>
              <a:rPr lang="nl-NL" sz="1600" kern="1200" cap="none"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Feedback geven:</a:t>
            </a:r>
          </a:p>
        </p:txBody>
      </p:sp>
      <p:grpSp>
        <p:nvGrpSpPr>
          <p:cNvPr id="2" name="Groep 1">
            <a:extLst>
              <a:ext uri="{FF2B5EF4-FFF2-40B4-BE49-F238E27FC236}">
                <a16:creationId xmlns:a16="http://schemas.microsoft.com/office/drawing/2014/main" id="{6BAF304C-B494-4018-9E64-E96EDF5D4A91}"/>
              </a:ext>
            </a:extLst>
          </p:cNvPr>
          <p:cNvGrpSpPr/>
          <p:nvPr userDrawn="1"/>
        </p:nvGrpSpPr>
        <p:grpSpPr>
          <a:xfrm>
            <a:off x="1217095" y="4922128"/>
            <a:ext cx="2010198" cy="1183770"/>
            <a:chOff x="1217095" y="5168900"/>
            <a:chExt cx="2010198" cy="1183770"/>
          </a:xfrm>
        </p:grpSpPr>
        <p:sp>
          <p:nvSpPr>
            <p:cNvPr id="109" name="Rechthoek 108">
              <a:extLst>
                <a:ext uri="{FF2B5EF4-FFF2-40B4-BE49-F238E27FC236}">
                  <a16:creationId xmlns:a16="http://schemas.microsoft.com/office/drawing/2014/main" id="{E17DAB15-53C4-422A-BC6E-66DA57BF4528}"/>
                </a:ext>
              </a:extLst>
            </p:cNvPr>
            <p:cNvSpPr/>
            <p:nvPr userDrawn="1"/>
          </p:nvSpPr>
          <p:spPr>
            <a:xfrm>
              <a:off x="1217095" y="5168900"/>
              <a:ext cx="2010198" cy="118377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 noProof="0" dirty="0">
                <a:solidFill>
                  <a:srgbClr val="FFFFFF"/>
                </a:solidFill>
                <a:latin typeface="Segoe UI Black" panose="020B0A02040204020203" pitchFamily="34" charset="0"/>
                <a:ea typeface="Segoe UI Black" panose="020B0A02040204020203" pitchFamily="34" charset="0"/>
              </a:endParaRPr>
            </a:p>
          </p:txBody>
        </p:sp>
        <p:sp>
          <p:nvSpPr>
            <p:cNvPr id="92" name="Rechthoek 91">
              <a:extLst>
                <a:ext uri="{FF2B5EF4-FFF2-40B4-BE49-F238E27FC236}">
                  <a16:creationId xmlns:a16="http://schemas.microsoft.com/office/drawing/2014/main" id="{356AC6E2-91F4-4902-90DF-1AF8596C459C}"/>
                </a:ext>
              </a:extLst>
            </p:cNvPr>
            <p:cNvSpPr/>
            <p:nvPr userDrawn="1"/>
          </p:nvSpPr>
          <p:spPr>
            <a:xfrm>
              <a:off x="1396006" y="5364785"/>
              <a:ext cx="1652376" cy="792000"/>
            </a:xfrm>
            <a:prstGeom prst="rect">
              <a:avLst/>
            </a:prstGeom>
          </p:spPr>
          <p:txBody>
            <a:bodyPr wrap="none" lIns="0" tIns="0" rIns="0" bIns="0">
              <a:noAutofit/>
            </a:bodyPr>
            <a:lstStyle/>
            <a:p>
              <a:pPr marL="0" algn="ctr" defTabSz="1217512" rtl="0" eaLnBrk="1" latinLnBrk="0" hangingPunct="1">
                <a:spcAft>
                  <a:spcPts val="600"/>
                </a:spcAft>
                <a:defRPr/>
              </a:pPr>
              <a:r>
                <a:rPr lang="nl-NL" sz="1200" kern="1200" cap="all" noProof="0" dirty="0">
                  <a:solidFill>
                    <a:srgbClr val="FFFFFF"/>
                  </a:solidFill>
                  <a:latin typeface="Segoe UI Black" panose="020B0A02040204020203" pitchFamily="34" charset="0"/>
                  <a:ea typeface="Segoe UI Black" panose="020B0A02040204020203" pitchFamily="34" charset="0"/>
                  <a:cs typeface="Segoe UI" panose="020B0502040204020203" pitchFamily="34" charset="0"/>
                </a:rPr>
                <a:t>AFSPELEN</a:t>
              </a:r>
            </a:p>
            <a:p>
              <a:pPr marL="0" algn="ctr" defTabSz="914400" rtl="0" eaLnBrk="1" latinLnBrk="0" hangingPunct="1">
                <a:spcAft>
                  <a:spcPts val="600"/>
                </a:spcAft>
                <a:defRPr/>
              </a:pPr>
              <a:r>
                <a:rPr lang="nl-NL" sz="1000" kern="0" spc="10" noProof="0" dirty="0">
                  <a:solidFill>
                    <a:srgbClr val="FFFFFF"/>
                  </a:solidFill>
                  <a:latin typeface="Segoe UI" panose="020B0502040204020203" pitchFamily="34" charset="0"/>
                  <a:ea typeface="+mn-ea"/>
                  <a:cs typeface="Segoe UI" panose="020B0502040204020203" pitchFamily="34" charset="0"/>
                </a:rPr>
                <a:t>Bekijk de presentatie in de </a:t>
              </a:r>
              <a:br>
                <a:rPr lang="nl-NL" sz="1000" kern="0" spc="10" noProof="0" dirty="0">
                  <a:solidFill>
                    <a:srgbClr val="FFFFFF"/>
                  </a:solidFill>
                  <a:latin typeface="Segoe UI" panose="020B0502040204020203" pitchFamily="34" charset="0"/>
                  <a:ea typeface="+mn-ea"/>
                  <a:cs typeface="Segoe UI" panose="020B0502040204020203" pitchFamily="34" charset="0"/>
                </a:rPr>
              </a:br>
              <a:r>
                <a:rPr lang="nl-NL" sz="1000" kern="0" spc="10" noProof="0" dirty="0">
                  <a:solidFill>
                    <a:srgbClr val="FFFFFF"/>
                  </a:solidFill>
                  <a:latin typeface="Segoe UI" panose="020B0502040204020203" pitchFamily="34" charset="0"/>
                  <a:ea typeface="+mn-ea"/>
                  <a:cs typeface="Segoe UI" panose="020B0502040204020203" pitchFamily="34" charset="0"/>
                </a:rPr>
                <a:t>diavoorstelling (SHIFT+F5) </a:t>
              </a:r>
              <a:br>
                <a:rPr lang="nl-NL" sz="1000" kern="0" spc="10" noProof="0" dirty="0">
                  <a:solidFill>
                    <a:srgbClr val="FFFFFF"/>
                  </a:solidFill>
                  <a:latin typeface="Segoe UI" panose="020B0502040204020203" pitchFamily="34" charset="0"/>
                  <a:ea typeface="+mn-ea"/>
                  <a:cs typeface="Segoe UI" panose="020B0502040204020203" pitchFamily="34" charset="0"/>
                </a:rPr>
              </a:br>
              <a:r>
                <a:rPr lang="nl-NL" sz="1000" kern="0" spc="10" noProof="0" dirty="0">
                  <a:solidFill>
                    <a:srgbClr val="FFFFFF"/>
                  </a:solidFill>
                  <a:latin typeface="Segoe UI" panose="020B0502040204020203" pitchFamily="34" charset="0"/>
                  <a:ea typeface="+mn-ea"/>
                  <a:cs typeface="Segoe UI" panose="020B0502040204020203" pitchFamily="34" charset="0"/>
                </a:rPr>
                <a:t>en navigeer met de muis. </a:t>
              </a:r>
            </a:p>
          </p:txBody>
        </p:sp>
      </p:grpSp>
      <p:grpSp>
        <p:nvGrpSpPr>
          <p:cNvPr id="10" name="Groep 9">
            <a:extLst>
              <a:ext uri="{FF2B5EF4-FFF2-40B4-BE49-F238E27FC236}">
                <a16:creationId xmlns:a16="http://schemas.microsoft.com/office/drawing/2014/main" id="{51E2E004-AA89-45F9-A2A4-94634625BB9B}"/>
              </a:ext>
            </a:extLst>
          </p:cNvPr>
          <p:cNvGrpSpPr/>
          <p:nvPr userDrawn="1"/>
        </p:nvGrpSpPr>
        <p:grpSpPr>
          <a:xfrm>
            <a:off x="3410536" y="4922127"/>
            <a:ext cx="2010198" cy="1183773"/>
            <a:chOff x="7563067" y="5168899"/>
            <a:chExt cx="2010198" cy="1183773"/>
          </a:xfrm>
        </p:grpSpPr>
        <p:sp>
          <p:nvSpPr>
            <p:cNvPr id="112" name="Rechthoek 111">
              <a:extLst>
                <a:ext uri="{FF2B5EF4-FFF2-40B4-BE49-F238E27FC236}">
                  <a16:creationId xmlns:a16="http://schemas.microsoft.com/office/drawing/2014/main" id="{5571D3FA-9E94-4DA1-BF8A-A106B7893C6F}"/>
                </a:ext>
              </a:extLst>
            </p:cNvPr>
            <p:cNvSpPr/>
            <p:nvPr userDrawn="1"/>
          </p:nvSpPr>
          <p:spPr>
            <a:xfrm>
              <a:off x="7563067" y="5168899"/>
              <a:ext cx="2010198" cy="1183773"/>
            </a:xfrm>
            <a:prstGeom prst="rect">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00" b="0" i="0" u="none" strike="noStrike" kern="0" cap="all" spc="0" normalizeH="0" baseline="0" noProof="0" dirty="0">
                <a:ln>
                  <a:noFill/>
                </a:ln>
                <a:solidFill>
                  <a:srgbClr val="FFFFFF"/>
                </a:solidFill>
                <a:effectLst/>
                <a:uLnTx/>
                <a:uFillTx/>
                <a:latin typeface="Segoe UI Black"/>
              </a:endParaRPr>
            </a:p>
          </p:txBody>
        </p:sp>
        <p:sp>
          <p:nvSpPr>
            <p:cNvPr id="101" name="Rechthoek 100">
              <a:extLst>
                <a:ext uri="{FF2B5EF4-FFF2-40B4-BE49-F238E27FC236}">
                  <a16:creationId xmlns:a16="http://schemas.microsoft.com/office/drawing/2014/main" id="{C7D32008-F620-4536-A2F5-4C6617E16E49}"/>
                </a:ext>
              </a:extLst>
            </p:cNvPr>
            <p:cNvSpPr/>
            <p:nvPr userDrawn="1"/>
          </p:nvSpPr>
          <p:spPr>
            <a:xfrm>
              <a:off x="7704166" y="5364785"/>
              <a:ext cx="1728000" cy="792000"/>
            </a:xfrm>
            <a:prstGeom prst="rect">
              <a:avLst/>
            </a:prstGeom>
            <a:ln>
              <a:noFill/>
            </a:ln>
          </p:spPr>
          <p:txBody>
            <a:bodyPr wrap="square" lIns="0" tIns="0" rIns="0" bIns="0">
              <a:noAutofit/>
            </a:bodyPr>
            <a:lstStyle/>
            <a:p>
              <a:pPr marL="0" algn="ctr" defTabSz="1217512" rtl="0" eaLnBrk="1" latinLnBrk="0" hangingPunct="1">
                <a:spcAft>
                  <a:spcPts val="600"/>
                </a:spcAft>
                <a:defRPr/>
              </a:pPr>
              <a:r>
                <a:rPr lang="nl-NL" sz="1200" kern="1200" cap="all" noProof="0" dirty="0">
                  <a:solidFill>
                    <a:srgbClr val="FFFFFF"/>
                  </a:solidFill>
                  <a:latin typeface="Segoe UI Black" panose="020B0A02040204020203" pitchFamily="34" charset="0"/>
                  <a:ea typeface="Segoe UI Black" panose="020B0A02040204020203" pitchFamily="34" charset="0"/>
                  <a:cs typeface="Segoe UI" panose="020B0502040204020203" pitchFamily="34" charset="0"/>
                </a:rPr>
                <a:t>Check de HUISSTIJL</a:t>
              </a:r>
            </a:p>
            <a:p>
              <a:pPr marL="0" marR="0" lvl="0" indent="0" algn="ctr" defTabSz="914400" rtl="0" eaLnBrk="1" fontAlgn="auto" latinLnBrk="0" hangingPunct="1">
                <a:lnSpc>
                  <a:spcPct val="100000"/>
                </a:lnSpc>
                <a:spcBef>
                  <a:spcPts val="0"/>
                </a:spcBef>
                <a:spcAft>
                  <a:spcPts val="600"/>
                </a:spcAft>
                <a:buClrTx/>
                <a:buSzTx/>
                <a:buFontTx/>
                <a:buNone/>
                <a:tabLst/>
                <a:defRPr/>
              </a:pPr>
              <a:r>
                <a:rPr lang="nl-NL" sz="1000" kern="0" spc="10" noProof="0" dirty="0">
                  <a:solidFill>
                    <a:srgbClr val="FFFFFF"/>
                  </a:solidFill>
                  <a:latin typeface="Segoe UI" panose="020B0502040204020203" pitchFamily="34" charset="0"/>
                  <a:ea typeface="+mn-ea"/>
                  <a:cs typeface="Segoe UI" panose="020B0502040204020203" pitchFamily="34" charset="0"/>
                </a:rPr>
                <a:t>Klopt de look &amp; feel? </a:t>
              </a:r>
              <a:br>
                <a:rPr lang="nl-NL" sz="1000" kern="0" spc="10" noProof="0" dirty="0">
                  <a:solidFill>
                    <a:srgbClr val="FFFFFF"/>
                  </a:solidFill>
                  <a:latin typeface="Segoe UI" panose="020B0502040204020203" pitchFamily="34" charset="0"/>
                  <a:ea typeface="+mn-ea"/>
                  <a:cs typeface="Segoe UI" panose="020B0502040204020203" pitchFamily="34" charset="0"/>
                </a:rPr>
              </a:br>
              <a:r>
                <a:rPr lang="nl-NL" sz="1000" kern="0" spc="10" noProof="0" dirty="0">
                  <a:solidFill>
                    <a:srgbClr val="FFFFFF"/>
                  </a:solidFill>
                  <a:latin typeface="Segoe UI" panose="020B0502040204020203" pitchFamily="34" charset="0"/>
                  <a:ea typeface="+mn-ea"/>
                  <a:cs typeface="Segoe UI" panose="020B0502040204020203" pitchFamily="34" charset="0"/>
                </a:rPr>
                <a:t>Kloppen de iconen, foto’s, vormen en lettertypes?</a:t>
              </a:r>
            </a:p>
          </p:txBody>
        </p:sp>
      </p:grpSp>
      <p:grpSp>
        <p:nvGrpSpPr>
          <p:cNvPr id="12" name="Groep 11">
            <a:extLst>
              <a:ext uri="{FF2B5EF4-FFF2-40B4-BE49-F238E27FC236}">
                <a16:creationId xmlns:a16="http://schemas.microsoft.com/office/drawing/2014/main" id="{9D9E1079-E73C-47FD-A2BC-B1F537EED017}"/>
              </a:ext>
            </a:extLst>
          </p:cNvPr>
          <p:cNvGrpSpPr/>
          <p:nvPr userDrawn="1"/>
        </p:nvGrpSpPr>
        <p:grpSpPr>
          <a:xfrm>
            <a:off x="5608403" y="4922128"/>
            <a:ext cx="2010198" cy="1183774"/>
            <a:chOff x="9678391" y="5168900"/>
            <a:chExt cx="2010198" cy="1183774"/>
          </a:xfrm>
        </p:grpSpPr>
        <p:sp>
          <p:nvSpPr>
            <p:cNvPr id="113" name="Rechthoek 112">
              <a:extLst>
                <a:ext uri="{FF2B5EF4-FFF2-40B4-BE49-F238E27FC236}">
                  <a16:creationId xmlns:a16="http://schemas.microsoft.com/office/drawing/2014/main" id="{E1F3F4B7-0BDF-4137-90DB-8A0CD595400F}"/>
                </a:ext>
              </a:extLst>
            </p:cNvPr>
            <p:cNvSpPr/>
            <p:nvPr userDrawn="1"/>
          </p:nvSpPr>
          <p:spPr>
            <a:xfrm>
              <a:off x="9678391" y="5168900"/>
              <a:ext cx="2010198" cy="1183774"/>
            </a:xfrm>
            <a:prstGeom prst="rect">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00" b="0" i="0" u="none" strike="noStrike" kern="0" cap="all" spc="0" normalizeH="0" baseline="0" noProof="0" dirty="0">
                <a:ln>
                  <a:noFill/>
                </a:ln>
                <a:solidFill>
                  <a:srgbClr val="FFFFFF"/>
                </a:solidFill>
                <a:effectLst/>
                <a:uLnTx/>
                <a:uFillTx/>
                <a:latin typeface="Segoe UI Black"/>
              </a:endParaRPr>
            </a:p>
          </p:txBody>
        </p:sp>
        <p:sp>
          <p:nvSpPr>
            <p:cNvPr id="102" name="Rechthoek 101">
              <a:extLst>
                <a:ext uri="{FF2B5EF4-FFF2-40B4-BE49-F238E27FC236}">
                  <a16:creationId xmlns:a16="http://schemas.microsoft.com/office/drawing/2014/main" id="{180D9A7C-C096-4412-B1E7-F454A4DF2E21}"/>
                </a:ext>
              </a:extLst>
            </p:cNvPr>
            <p:cNvSpPr/>
            <p:nvPr userDrawn="1"/>
          </p:nvSpPr>
          <p:spPr>
            <a:xfrm>
              <a:off x="9819490" y="5364787"/>
              <a:ext cx="1728000" cy="792000"/>
            </a:xfrm>
            <a:prstGeom prst="rect">
              <a:avLst/>
            </a:prstGeom>
            <a:ln>
              <a:noFill/>
            </a:ln>
          </p:spPr>
          <p:txBody>
            <a:bodyPr wrap="square" lIns="0" tIns="0" rIns="0" bIns="0">
              <a:noAutofit/>
            </a:bodyPr>
            <a:lstStyle/>
            <a:p>
              <a:pPr marL="0" algn="ctr" defTabSz="1217512" rtl="0" eaLnBrk="1" latinLnBrk="0" hangingPunct="1">
                <a:spcAft>
                  <a:spcPts val="600"/>
                </a:spcAft>
                <a:defRPr/>
              </a:pPr>
              <a:r>
                <a:rPr lang="nl-NL" sz="1200" kern="1200" cap="all" noProof="0" dirty="0">
                  <a:solidFill>
                    <a:srgbClr val="FFFFFF"/>
                  </a:solidFill>
                  <a:latin typeface="Segoe UI Black" panose="020B0A02040204020203" pitchFamily="34" charset="0"/>
                  <a:ea typeface="Segoe UI Black" panose="020B0A02040204020203" pitchFamily="34" charset="0"/>
                  <a:cs typeface="Segoe UI" panose="020B0502040204020203" pitchFamily="34" charset="0"/>
                </a:rPr>
                <a:t>Plaats FEEDBACK</a:t>
              </a:r>
            </a:p>
            <a:p>
              <a:pPr algn="ctr"/>
              <a:r>
                <a:rPr lang="nl-NL" sz="1000" kern="0" spc="10" dirty="0">
                  <a:solidFill>
                    <a:srgbClr val="FFFFFF"/>
                  </a:solidFill>
                  <a:latin typeface="Segoe UI" panose="020B0502040204020203" pitchFamily="34" charset="0"/>
                  <a:ea typeface="+mn-ea"/>
                  <a:cs typeface="Segoe UI" panose="020B0502040204020203" pitchFamily="34" charset="0"/>
                </a:rPr>
                <a:t>We zien jullie feedback</a:t>
              </a:r>
              <a:br>
                <a:rPr lang="nl-NL" sz="1000" kern="0" spc="10" dirty="0">
                  <a:solidFill>
                    <a:srgbClr val="FFFFFF"/>
                  </a:solidFill>
                  <a:latin typeface="Segoe UI" panose="020B0502040204020203" pitchFamily="34" charset="0"/>
                  <a:ea typeface="+mn-ea"/>
                  <a:cs typeface="Segoe UI" panose="020B0502040204020203" pitchFamily="34" charset="0"/>
                </a:rPr>
              </a:br>
              <a:r>
                <a:rPr lang="nl-NL" sz="1000" kern="0" spc="10" dirty="0">
                  <a:solidFill>
                    <a:srgbClr val="FFFFFF"/>
                  </a:solidFill>
                  <a:latin typeface="Segoe UI" panose="020B0502040204020203" pitchFamily="34" charset="0"/>
                  <a:ea typeface="+mn-ea"/>
                  <a:cs typeface="Segoe UI" panose="020B0502040204020203" pitchFamily="34" charset="0"/>
                </a:rPr>
                <a:t>graag tegemoet!</a:t>
              </a:r>
            </a:p>
          </p:txBody>
        </p:sp>
      </p:grpSp>
      <p:sp>
        <p:nvSpPr>
          <p:cNvPr id="115" name="Ovaal 114">
            <a:extLst>
              <a:ext uri="{FF2B5EF4-FFF2-40B4-BE49-F238E27FC236}">
                <a16:creationId xmlns:a16="http://schemas.microsoft.com/office/drawing/2014/main" id="{79B1B289-0E62-493D-B240-306B671319C9}"/>
              </a:ext>
            </a:extLst>
          </p:cNvPr>
          <p:cNvSpPr/>
          <p:nvPr userDrawn="1"/>
        </p:nvSpPr>
        <p:spPr>
          <a:xfrm>
            <a:off x="1164628" y="480661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algn="ctr" defTabSz="914400" rtl="0" eaLnBrk="1" latinLnBrk="0" hangingPunct="1">
              <a:lnSpc>
                <a:spcPct val="80000"/>
              </a:lnSpc>
              <a:spcBef>
                <a:spcPts val="600"/>
              </a:spcBef>
              <a:spcAft>
                <a:spcPts val="600"/>
              </a:spcAft>
            </a:pPr>
            <a:r>
              <a:rPr lang="nl-NL" sz="1000" b="1" kern="1200" cap="all" noProof="0" dirty="0">
                <a:solidFill>
                  <a:srgbClr val="FFFFFF"/>
                </a:solidFill>
                <a:latin typeface="Segoe UI Black" panose="020B0A02040204020203" pitchFamily="34" charset="0"/>
                <a:ea typeface="Segoe UI Black" panose="020B0A02040204020203" pitchFamily="34" charset="0"/>
                <a:cs typeface="Segoe UI" panose="020B0502040204020203" pitchFamily="34" charset="0"/>
              </a:rPr>
              <a:t>1</a:t>
            </a:r>
          </a:p>
        </p:txBody>
      </p:sp>
      <p:sp>
        <p:nvSpPr>
          <p:cNvPr id="118" name="Ovaal 117">
            <a:extLst>
              <a:ext uri="{FF2B5EF4-FFF2-40B4-BE49-F238E27FC236}">
                <a16:creationId xmlns:a16="http://schemas.microsoft.com/office/drawing/2014/main" id="{011C3AA9-EBFF-4CE7-AFC6-C829BB678551}"/>
              </a:ext>
            </a:extLst>
          </p:cNvPr>
          <p:cNvSpPr/>
          <p:nvPr userDrawn="1"/>
        </p:nvSpPr>
        <p:spPr>
          <a:xfrm>
            <a:off x="3359736" y="480661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algn="ctr" defTabSz="914400" rtl="0" eaLnBrk="1" latinLnBrk="0" hangingPunct="1">
              <a:lnSpc>
                <a:spcPct val="80000"/>
              </a:lnSpc>
              <a:spcBef>
                <a:spcPts val="600"/>
              </a:spcBef>
              <a:spcAft>
                <a:spcPts val="600"/>
              </a:spcAft>
            </a:pPr>
            <a:r>
              <a:rPr lang="nl-NL" sz="1000" b="1" kern="1200" cap="all" noProof="0" dirty="0">
                <a:solidFill>
                  <a:srgbClr val="FFFFFF"/>
                </a:solidFill>
                <a:latin typeface="Segoe UI Black" panose="020B0A02040204020203" pitchFamily="34" charset="0"/>
                <a:ea typeface="Segoe UI Black" panose="020B0A02040204020203" pitchFamily="34" charset="0"/>
                <a:cs typeface="Segoe UI" panose="020B0502040204020203" pitchFamily="34" charset="0"/>
              </a:rPr>
              <a:t>2</a:t>
            </a:r>
          </a:p>
        </p:txBody>
      </p:sp>
      <p:sp>
        <p:nvSpPr>
          <p:cNvPr id="119" name="Ovaal 118">
            <a:extLst>
              <a:ext uri="{FF2B5EF4-FFF2-40B4-BE49-F238E27FC236}">
                <a16:creationId xmlns:a16="http://schemas.microsoft.com/office/drawing/2014/main" id="{A7A4C389-F6AD-47C4-8CCC-B98AFA24CB85}"/>
              </a:ext>
            </a:extLst>
          </p:cNvPr>
          <p:cNvSpPr/>
          <p:nvPr userDrawn="1"/>
        </p:nvSpPr>
        <p:spPr>
          <a:xfrm>
            <a:off x="5557603" y="480661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algn="ctr" defTabSz="914400" rtl="0" eaLnBrk="1" latinLnBrk="0" hangingPunct="1">
              <a:lnSpc>
                <a:spcPct val="80000"/>
              </a:lnSpc>
              <a:spcBef>
                <a:spcPts val="600"/>
              </a:spcBef>
              <a:spcAft>
                <a:spcPts val="600"/>
              </a:spcAft>
            </a:pPr>
            <a:r>
              <a:rPr lang="nl-NL" sz="1000" b="1" kern="1200" cap="all" noProof="0" dirty="0">
                <a:solidFill>
                  <a:srgbClr val="FFFFFF"/>
                </a:solidFill>
                <a:latin typeface="Segoe UI Black" panose="020B0A02040204020203" pitchFamily="34" charset="0"/>
                <a:ea typeface="Segoe UI Black" panose="020B0A02040204020203" pitchFamily="34" charset="0"/>
                <a:cs typeface="Segoe UI" panose="020B0502040204020203" pitchFamily="34" charset="0"/>
              </a:rPr>
              <a:t>3</a:t>
            </a:r>
          </a:p>
        </p:txBody>
      </p:sp>
    </p:spTree>
    <p:extLst>
      <p:ext uri="{BB962C8B-B14F-4D97-AF65-F5344CB8AC3E}">
        <p14:creationId xmlns:p14="http://schemas.microsoft.com/office/powerpoint/2010/main" val="302685948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93" name="Rechthoek 92">
            <a:extLst>
              <a:ext uri="{FF2B5EF4-FFF2-40B4-BE49-F238E27FC236}">
                <a16:creationId xmlns:a16="http://schemas.microsoft.com/office/drawing/2014/main" id="{CB12371B-E581-4E9C-A7EC-A6647C67FEAC}"/>
              </a:ext>
            </a:extLst>
          </p:cNvPr>
          <p:cNvSpPr/>
          <p:nvPr userDrawn="1"/>
        </p:nvSpPr>
        <p:spPr>
          <a:xfrm>
            <a:off x="7321054" y="0"/>
            <a:ext cx="4879987" cy="6857999"/>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7" name="Rechthoek 106">
            <a:extLst>
              <a:ext uri="{FF2B5EF4-FFF2-40B4-BE49-F238E27FC236}">
                <a16:creationId xmlns:a16="http://schemas.microsoft.com/office/drawing/2014/main" id="{48CEBC81-A0CA-4220-8C91-CB43A989A85B}"/>
              </a:ext>
            </a:extLst>
          </p:cNvPr>
          <p:cNvSpPr/>
          <p:nvPr userDrawn="1"/>
        </p:nvSpPr>
        <p:spPr>
          <a:xfrm>
            <a:off x="8038137" y="5379893"/>
            <a:ext cx="4162904" cy="43831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dirty="0">
              <a:latin typeface="Segoe UI" panose="020B0502040204020203" pitchFamily="34" charset="0"/>
              <a:cs typeface="Segoe UI" panose="020B0502040204020203" pitchFamily="34" charset="0"/>
            </a:endParaRPr>
          </a:p>
        </p:txBody>
      </p:sp>
      <p:sp>
        <p:nvSpPr>
          <p:cNvPr id="103" name="Rechthoek 102">
            <a:extLst>
              <a:ext uri="{FF2B5EF4-FFF2-40B4-BE49-F238E27FC236}">
                <a16:creationId xmlns:a16="http://schemas.microsoft.com/office/drawing/2014/main" id="{B1C93665-D700-4EE4-B3B2-976347565CCE}"/>
              </a:ext>
            </a:extLst>
          </p:cNvPr>
          <p:cNvSpPr/>
          <p:nvPr userDrawn="1"/>
        </p:nvSpPr>
        <p:spPr>
          <a:xfrm>
            <a:off x="8782928" y="2648287"/>
            <a:ext cx="3418113" cy="28803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dirty="0">
              <a:latin typeface="Segoe UI" panose="020B0502040204020203" pitchFamily="34" charset="0"/>
              <a:cs typeface="Segoe UI" panose="020B0502040204020203" pitchFamily="34" charset="0"/>
            </a:endParaRPr>
          </a:p>
        </p:txBody>
      </p:sp>
      <p:cxnSp>
        <p:nvCxnSpPr>
          <p:cNvPr id="68" name="Rechte verbindingslijn 67">
            <a:extLst>
              <a:ext uri="{FF2B5EF4-FFF2-40B4-BE49-F238E27FC236}">
                <a16:creationId xmlns:a16="http://schemas.microsoft.com/office/drawing/2014/main" id="{E0F7392C-86CE-4D15-9461-FEBB7BAB21C6}"/>
              </a:ext>
            </a:extLst>
          </p:cNvPr>
          <p:cNvCxnSpPr>
            <a:stCxn id="95" idx="4"/>
            <a:endCxn id="94" idx="0"/>
          </p:cNvCxnSpPr>
          <p:nvPr userDrawn="1"/>
        </p:nvCxnSpPr>
        <p:spPr>
          <a:xfrm>
            <a:off x="1359444" y="2936319"/>
            <a:ext cx="0" cy="244357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echthoek 103">
            <a:extLst>
              <a:ext uri="{FF2B5EF4-FFF2-40B4-BE49-F238E27FC236}">
                <a16:creationId xmlns:a16="http://schemas.microsoft.com/office/drawing/2014/main" id="{BE73E125-B356-43B6-96F7-FA2EC06AE1BA}"/>
              </a:ext>
            </a:extLst>
          </p:cNvPr>
          <p:cNvSpPr/>
          <p:nvPr userDrawn="1"/>
        </p:nvSpPr>
        <p:spPr>
          <a:xfrm>
            <a:off x="8741152" y="3160240"/>
            <a:ext cx="3459889" cy="46375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dirty="0">
              <a:latin typeface="Segoe UI" panose="020B0502040204020203" pitchFamily="34" charset="0"/>
              <a:cs typeface="Segoe UI" panose="020B0502040204020203" pitchFamily="34" charset="0"/>
            </a:endParaRPr>
          </a:p>
        </p:txBody>
      </p:sp>
      <p:sp>
        <p:nvSpPr>
          <p:cNvPr id="105" name="Rechthoek 104">
            <a:extLst>
              <a:ext uri="{FF2B5EF4-FFF2-40B4-BE49-F238E27FC236}">
                <a16:creationId xmlns:a16="http://schemas.microsoft.com/office/drawing/2014/main" id="{BCEE0C69-6E39-4A9E-AB52-13837EC055E3}"/>
              </a:ext>
            </a:extLst>
          </p:cNvPr>
          <p:cNvSpPr/>
          <p:nvPr userDrawn="1"/>
        </p:nvSpPr>
        <p:spPr>
          <a:xfrm>
            <a:off x="8741152" y="3703901"/>
            <a:ext cx="3459889" cy="79139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dirty="0">
              <a:latin typeface="Segoe UI" panose="020B0502040204020203" pitchFamily="34" charset="0"/>
              <a:cs typeface="Segoe UI" panose="020B0502040204020203" pitchFamily="34" charset="0"/>
            </a:endParaRPr>
          </a:p>
        </p:txBody>
      </p:sp>
      <p:sp>
        <p:nvSpPr>
          <p:cNvPr id="106" name="Rechthoek 105">
            <a:extLst>
              <a:ext uri="{FF2B5EF4-FFF2-40B4-BE49-F238E27FC236}">
                <a16:creationId xmlns:a16="http://schemas.microsoft.com/office/drawing/2014/main" id="{40362948-1002-40FD-9653-06A3ED51C953}"/>
              </a:ext>
            </a:extLst>
          </p:cNvPr>
          <p:cNvSpPr/>
          <p:nvPr userDrawn="1"/>
        </p:nvSpPr>
        <p:spPr>
          <a:xfrm>
            <a:off x="8325443" y="4583447"/>
            <a:ext cx="3875598" cy="4465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dirty="0">
              <a:latin typeface="Segoe UI" panose="020B0502040204020203" pitchFamily="34" charset="0"/>
              <a:cs typeface="Segoe UI" panose="020B0502040204020203" pitchFamily="34" charset="0"/>
            </a:endParaRPr>
          </a:p>
        </p:txBody>
      </p:sp>
      <p:grpSp>
        <p:nvGrpSpPr>
          <p:cNvPr id="66" name="Groep 65">
            <a:extLst>
              <a:ext uri="{FF2B5EF4-FFF2-40B4-BE49-F238E27FC236}">
                <a16:creationId xmlns:a16="http://schemas.microsoft.com/office/drawing/2014/main" id="{332B3D10-808B-450E-A8DF-F7666AB1A7A1}"/>
              </a:ext>
            </a:extLst>
          </p:cNvPr>
          <p:cNvGrpSpPr/>
          <p:nvPr userDrawn="1"/>
        </p:nvGrpSpPr>
        <p:grpSpPr>
          <a:xfrm>
            <a:off x="0" y="0"/>
            <a:ext cx="8931297" cy="6858000"/>
            <a:chOff x="0" y="0"/>
            <a:chExt cx="8931297" cy="6858000"/>
          </a:xfrm>
        </p:grpSpPr>
        <p:sp>
          <p:nvSpPr>
            <p:cNvPr id="90" name="Rechthoek 89">
              <a:extLst>
                <a:ext uri="{FF2B5EF4-FFF2-40B4-BE49-F238E27FC236}">
                  <a16:creationId xmlns:a16="http://schemas.microsoft.com/office/drawing/2014/main" id="{711FDF46-A402-4E49-B29A-7ECECCA5F576}"/>
                </a:ext>
              </a:extLst>
            </p:cNvPr>
            <p:cNvSpPr/>
            <p:nvPr userDrawn="1"/>
          </p:nvSpPr>
          <p:spPr>
            <a:xfrm>
              <a:off x="0" y="0"/>
              <a:ext cx="7559658"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dirty="0">
                <a:latin typeface="Segoe UI" panose="020B0502040204020203" pitchFamily="34" charset="0"/>
                <a:cs typeface="Segoe UI" panose="020B0502040204020203" pitchFamily="34" charset="0"/>
              </a:endParaRPr>
            </a:p>
          </p:txBody>
        </p:sp>
        <p:sp>
          <p:nvSpPr>
            <p:cNvPr id="89" name="Vrije vorm: vorm 88">
              <a:extLst>
                <a:ext uri="{FF2B5EF4-FFF2-40B4-BE49-F238E27FC236}">
                  <a16:creationId xmlns:a16="http://schemas.microsoft.com/office/drawing/2014/main" id="{47E1A202-9BD6-45F4-941F-1738CC76314C}"/>
                </a:ext>
              </a:extLst>
            </p:cNvPr>
            <p:cNvSpPr/>
            <p:nvPr userDrawn="1"/>
          </p:nvSpPr>
          <p:spPr>
            <a:xfrm>
              <a:off x="4176201" y="1"/>
              <a:ext cx="4755096" cy="6857999"/>
            </a:xfrm>
            <a:custGeom>
              <a:avLst/>
              <a:gdLst>
                <a:gd name="connsiteX0" fmla="*/ 0 w 4755096"/>
                <a:gd name="connsiteY0" fmla="*/ 0 h 6866964"/>
                <a:gd name="connsiteX1" fmla="*/ 4022448 w 4755096"/>
                <a:gd name="connsiteY1" fmla="*/ 0 h 6866964"/>
                <a:gd name="connsiteX2" fmla="*/ 4096821 w 4755096"/>
                <a:gd name="connsiteY2" fmla="*/ 145212 h 6866964"/>
                <a:gd name="connsiteX3" fmla="*/ 4755096 w 4755096"/>
                <a:gd name="connsiteY3" fmla="*/ 3039309 h 6866964"/>
                <a:gd name="connsiteX4" fmla="*/ 3615028 w 4755096"/>
                <a:gd name="connsiteY4" fmla="*/ 6771635 h 6866964"/>
                <a:gd name="connsiteX5" fmla="*/ 3547238 w 4755096"/>
                <a:gd name="connsiteY5" fmla="*/ 6866964 h 6866964"/>
                <a:gd name="connsiteX6" fmla="*/ 0 w 4755096"/>
                <a:gd name="connsiteY6" fmla="*/ 6866964 h 68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5096" h="6866964">
                  <a:moveTo>
                    <a:pt x="0" y="0"/>
                  </a:moveTo>
                  <a:lnTo>
                    <a:pt x="4022448" y="0"/>
                  </a:lnTo>
                  <a:lnTo>
                    <a:pt x="4096821" y="145212"/>
                  </a:lnTo>
                  <a:cubicBezTo>
                    <a:pt x="4518684" y="1020720"/>
                    <a:pt x="4755096" y="2002406"/>
                    <a:pt x="4755096" y="3039309"/>
                  </a:cubicBezTo>
                  <a:cubicBezTo>
                    <a:pt x="4755096" y="4421847"/>
                    <a:pt x="4334808" y="5706221"/>
                    <a:pt x="3615028" y="6771635"/>
                  </a:cubicBezTo>
                  <a:lnTo>
                    <a:pt x="3547238" y="6866964"/>
                  </a:lnTo>
                  <a:lnTo>
                    <a:pt x="0" y="686696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noProof="0" dirty="0">
                <a:solidFill>
                  <a:schemeClr val="lt1"/>
                </a:solidFill>
                <a:latin typeface="Segoe UI" panose="020B0502040204020203" pitchFamily="34" charset="0"/>
                <a:cs typeface="Segoe UI" panose="020B0502040204020203" pitchFamily="34" charset="0"/>
              </a:endParaRPr>
            </a:p>
          </p:txBody>
        </p:sp>
      </p:grpSp>
      <p:cxnSp>
        <p:nvCxnSpPr>
          <p:cNvPr id="100" name="Rechte verbindingslijn 99">
            <a:extLst>
              <a:ext uri="{FF2B5EF4-FFF2-40B4-BE49-F238E27FC236}">
                <a16:creationId xmlns:a16="http://schemas.microsoft.com/office/drawing/2014/main" id="{6043D679-BDB6-405F-B60A-752B3FA1CB5C}"/>
              </a:ext>
            </a:extLst>
          </p:cNvPr>
          <p:cNvCxnSpPr>
            <a:cxnSpLocks/>
            <a:stCxn id="95" idx="4"/>
            <a:endCxn id="94" idx="0"/>
          </p:cNvCxnSpPr>
          <p:nvPr userDrawn="1"/>
        </p:nvCxnSpPr>
        <p:spPr>
          <a:xfrm>
            <a:off x="1359444" y="2936319"/>
            <a:ext cx="0" cy="2443574"/>
          </a:xfrm>
          <a:prstGeom prst="line">
            <a:avLst/>
          </a:prstGeom>
          <a:ln w="12700">
            <a:solidFill>
              <a:srgbClr val="9D9FA1"/>
            </a:solidFill>
          </a:ln>
        </p:spPr>
        <p:style>
          <a:lnRef idx="1">
            <a:schemeClr val="accent1"/>
          </a:lnRef>
          <a:fillRef idx="0">
            <a:schemeClr val="accent1"/>
          </a:fillRef>
          <a:effectRef idx="0">
            <a:schemeClr val="accent1"/>
          </a:effectRef>
          <a:fontRef idx="minor">
            <a:schemeClr val="tx1"/>
          </a:fontRef>
        </p:style>
      </p:cxnSp>
      <p:sp>
        <p:nvSpPr>
          <p:cNvPr id="11" name="Rechthoek 10">
            <a:extLst>
              <a:ext uri="{FF2B5EF4-FFF2-40B4-BE49-F238E27FC236}">
                <a16:creationId xmlns:a16="http://schemas.microsoft.com/office/drawing/2014/main" id="{13351D02-6757-459D-8F9F-9A868042C472}"/>
              </a:ext>
            </a:extLst>
          </p:cNvPr>
          <p:cNvSpPr/>
          <p:nvPr userDrawn="1"/>
        </p:nvSpPr>
        <p:spPr>
          <a:xfrm>
            <a:off x="1221298" y="1693326"/>
            <a:ext cx="10776775" cy="773148"/>
          </a:xfrm>
          <a:prstGeom prst="rect">
            <a:avLst/>
          </a:prstGeom>
          <a:noFill/>
        </p:spPr>
        <p:txBody>
          <a:bodyPr vert="horz" lIns="0" tIns="0" rIns="0" bIns="0" rtlCol="0">
            <a:noAutofit/>
          </a:bodyPr>
          <a:lstStyle/>
          <a:p>
            <a:pPr marL="0" lvl="3" indent="0">
              <a:lnSpc>
                <a:spcPct val="90000"/>
              </a:lnSpc>
              <a:spcBef>
                <a:spcPts val="600"/>
              </a:spcBef>
              <a:spcAft>
                <a:spcPts val="600"/>
              </a:spcAft>
              <a:buFont typeface="Arial" panose="020B0604020202020204" pitchFamily="34" charset="0"/>
              <a:buNone/>
            </a:pPr>
            <a:r>
              <a:rPr lang="nl-NL" sz="1600" cap="none"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Plaats je feedback in ‘Opmerkingen’ in PowerPoint.</a:t>
            </a:r>
          </a:p>
          <a:p>
            <a:pPr marL="0" lvl="3" indent="0" algn="l" defTabSz="914400" rtl="0" eaLnBrk="1" latinLnBrk="0" hangingPunct="1">
              <a:lnSpc>
                <a:spcPct val="90000"/>
              </a:lnSpc>
              <a:spcBef>
                <a:spcPts val="600"/>
              </a:spcBef>
              <a:spcAft>
                <a:spcPts val="600"/>
              </a:spcAft>
              <a:buFont typeface="Arial" panose="020B0604020202020204" pitchFamily="34" charset="0"/>
              <a:buNone/>
              <a:defRPr/>
            </a:pPr>
            <a:r>
              <a:rPr lang="nl-NL" sz="1400" kern="1200" cap="none" baseline="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Volg onderstaande stappen om feedback aan de presentatie toe te voegen:</a:t>
            </a:r>
          </a:p>
        </p:txBody>
      </p:sp>
      <p:sp>
        <p:nvSpPr>
          <p:cNvPr id="4" name="Titel 1">
            <a:extLst>
              <a:ext uri="{FF2B5EF4-FFF2-40B4-BE49-F238E27FC236}">
                <a16:creationId xmlns:a16="http://schemas.microsoft.com/office/drawing/2014/main" id="{2676A9F0-84A2-40CE-8901-08F6DDDF6687}"/>
              </a:ext>
            </a:extLst>
          </p:cNvPr>
          <p:cNvSpPr txBox="1">
            <a:spLocks/>
          </p:cNvSpPr>
          <p:nvPr userDrawn="1"/>
        </p:nvSpPr>
        <p:spPr>
          <a:xfrm>
            <a:off x="1221298" y="1214470"/>
            <a:ext cx="5624670" cy="31846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3000"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nl-NL" sz="3000" b="0" i="0" u="none" strike="noStrike" kern="1200" cap="all" spc="0" normalizeH="0" baseline="0" noProof="0" dirty="0">
                <a:ln>
                  <a:noFill/>
                </a:ln>
                <a:solidFill>
                  <a:srgbClr val="211F26"/>
                </a:solidFill>
                <a:effectLst/>
                <a:uLnTx/>
                <a:uFillTx/>
                <a:latin typeface="Segoe UI Black" panose="020B0A02040204020203" pitchFamily="34" charset="0"/>
                <a:ea typeface="Segoe UI Black" panose="020B0A02040204020203" pitchFamily="34" charset="0"/>
                <a:cs typeface="+mj-cs"/>
              </a:rPr>
              <a:t>Feedback geven</a:t>
            </a:r>
          </a:p>
        </p:txBody>
      </p:sp>
      <p:grpSp>
        <p:nvGrpSpPr>
          <p:cNvPr id="5" name="P">
            <a:extLst>
              <a:ext uri="{FF2B5EF4-FFF2-40B4-BE49-F238E27FC236}">
                <a16:creationId xmlns:a16="http://schemas.microsoft.com/office/drawing/2014/main" id="{EBCC1EAD-0FEA-4B52-AD1A-3A9B395AA512}"/>
              </a:ext>
            </a:extLst>
          </p:cNvPr>
          <p:cNvGrpSpPr/>
          <p:nvPr userDrawn="1"/>
        </p:nvGrpSpPr>
        <p:grpSpPr>
          <a:xfrm>
            <a:off x="970649" y="720000"/>
            <a:ext cx="360000" cy="360000"/>
            <a:chOff x="2399038" y="2408969"/>
            <a:chExt cx="2162441" cy="2140423"/>
          </a:xfrm>
          <a:solidFill>
            <a:srgbClr val="1FF524"/>
          </a:solidFill>
        </p:grpSpPr>
        <p:sp>
          <p:nvSpPr>
            <p:cNvPr id="6" name="Rechthoekige driehoek 5">
              <a:extLst>
                <a:ext uri="{FF2B5EF4-FFF2-40B4-BE49-F238E27FC236}">
                  <a16:creationId xmlns:a16="http://schemas.microsoft.com/office/drawing/2014/main" id="{7E59915F-4426-4E90-94ED-A68043B6655A}"/>
                </a:ext>
              </a:extLst>
            </p:cNvPr>
            <p:cNvSpPr/>
            <p:nvPr userDrawn="1"/>
          </p:nvSpPr>
          <p:spPr>
            <a:xfrm rot="5400000">
              <a:off x="2399038" y="3107765"/>
              <a:ext cx="1441627" cy="1441627"/>
            </a:xfrm>
            <a:prstGeom prst="rtTriangle">
              <a:avLst/>
            </a:prstGeom>
            <a:grpFill/>
            <a:ln w="381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Rechthoek 6">
              <a:extLst>
                <a:ext uri="{FF2B5EF4-FFF2-40B4-BE49-F238E27FC236}">
                  <a16:creationId xmlns:a16="http://schemas.microsoft.com/office/drawing/2014/main" id="{6E84278D-E481-41E8-A3F5-99230E31E242}"/>
                </a:ext>
              </a:extLst>
            </p:cNvPr>
            <p:cNvSpPr/>
            <p:nvPr userDrawn="1"/>
          </p:nvSpPr>
          <p:spPr>
            <a:xfrm>
              <a:off x="2399038" y="2408969"/>
              <a:ext cx="1441627" cy="1441627"/>
            </a:xfrm>
            <a:prstGeom prst="rect">
              <a:avLst/>
            </a:prstGeom>
            <a:grpFill/>
            <a:ln w="381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 name="Ovaal 7">
              <a:extLst>
                <a:ext uri="{FF2B5EF4-FFF2-40B4-BE49-F238E27FC236}">
                  <a16:creationId xmlns:a16="http://schemas.microsoft.com/office/drawing/2014/main" id="{7CAECD7F-FC32-425F-A999-529B2652FE5B}"/>
                </a:ext>
              </a:extLst>
            </p:cNvPr>
            <p:cNvSpPr/>
            <p:nvPr userDrawn="1"/>
          </p:nvSpPr>
          <p:spPr>
            <a:xfrm>
              <a:off x="3119852" y="2408969"/>
              <a:ext cx="1441627" cy="1441627"/>
            </a:xfrm>
            <a:prstGeom prst="ellipse">
              <a:avLst/>
            </a:prstGeom>
            <a:grpFill/>
            <a:ln w="381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13" name="Tekstvak 12">
            <a:extLst>
              <a:ext uri="{FF2B5EF4-FFF2-40B4-BE49-F238E27FC236}">
                <a16:creationId xmlns:a16="http://schemas.microsoft.com/office/drawing/2014/main" id="{ADBD3E04-CA33-4E20-9660-3F557D9698B3}"/>
              </a:ext>
            </a:extLst>
          </p:cNvPr>
          <p:cNvSpPr txBox="1"/>
          <p:nvPr userDrawn="1"/>
        </p:nvSpPr>
        <p:spPr>
          <a:xfrm>
            <a:off x="1679127" y="2659587"/>
            <a:ext cx="6699253" cy="265432"/>
          </a:xfrm>
          <a:prstGeom prst="rect">
            <a:avLst/>
          </a:prstGeom>
          <a:noFill/>
        </p:spPr>
        <p:txBody>
          <a:bodyPr wrap="square" lIns="0" tIns="0" rIns="0" bIns="0" rtlCol="0" anchor="ctr">
            <a:noAutofit/>
          </a:bodyPr>
          <a:lstStyle/>
          <a:p>
            <a:r>
              <a:rPr lang="nl-NL" sz="14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Ga naar de tab </a:t>
            </a:r>
            <a:r>
              <a:rPr lang="nl-NL" sz="1200" kern="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‘Invoegen’</a:t>
            </a:r>
          </a:p>
        </p:txBody>
      </p:sp>
      <p:sp>
        <p:nvSpPr>
          <p:cNvPr id="14" name="Tekstvak 13">
            <a:extLst>
              <a:ext uri="{FF2B5EF4-FFF2-40B4-BE49-F238E27FC236}">
                <a16:creationId xmlns:a16="http://schemas.microsoft.com/office/drawing/2014/main" id="{C973CFDF-3C07-41E4-BA85-D463A527DBDB}"/>
              </a:ext>
            </a:extLst>
          </p:cNvPr>
          <p:cNvSpPr txBox="1"/>
          <p:nvPr userDrawn="1"/>
        </p:nvSpPr>
        <p:spPr>
          <a:xfrm>
            <a:off x="1679127" y="3160240"/>
            <a:ext cx="6699253" cy="288032"/>
          </a:xfrm>
          <a:prstGeom prst="rect">
            <a:avLst/>
          </a:prstGeom>
          <a:noFill/>
        </p:spPr>
        <p:txBody>
          <a:bodyPr wrap="square" lIns="0" tIns="0" rIns="0" bIns="0" rtlCol="0" anchor="ctr">
            <a:noAutofit/>
          </a:bodyPr>
          <a:lstStyle/>
          <a:p>
            <a:r>
              <a:rPr lang="nl-NL" sz="14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Klik op de knop </a:t>
            </a:r>
            <a:r>
              <a:rPr lang="nl-NL" sz="1200" kern="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‘opmerking’</a:t>
            </a:r>
          </a:p>
        </p:txBody>
      </p:sp>
      <p:sp>
        <p:nvSpPr>
          <p:cNvPr id="15" name="Tekstvak 14">
            <a:extLst>
              <a:ext uri="{FF2B5EF4-FFF2-40B4-BE49-F238E27FC236}">
                <a16:creationId xmlns:a16="http://schemas.microsoft.com/office/drawing/2014/main" id="{E5EF8E07-6651-4593-8939-DD8B915A9CB1}"/>
              </a:ext>
            </a:extLst>
          </p:cNvPr>
          <p:cNvSpPr txBox="1"/>
          <p:nvPr userDrawn="1"/>
        </p:nvSpPr>
        <p:spPr>
          <a:xfrm>
            <a:off x="1679127" y="3751522"/>
            <a:ext cx="6025981" cy="597194"/>
          </a:xfrm>
          <a:prstGeom prst="rect">
            <a:avLst/>
          </a:prstGeom>
          <a:noFill/>
        </p:spPr>
        <p:txBody>
          <a:bodyPr wrap="square" lIns="0" tIns="0" rIns="0" bIns="0" rtlCol="0" anchor="ctr">
            <a:noAutofit/>
          </a:bodyPr>
          <a:lstStyle/>
          <a:p>
            <a:r>
              <a:rPr lang="nl-NL" sz="14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Er verschijnt een spreekwolkje op de dia en een nieuw venster opent zich aan de zijkant van je scherm.</a:t>
            </a:r>
            <a:br>
              <a:rPr lang="nl-NL" sz="14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br>
            <a:r>
              <a:rPr lang="nl-NL" sz="1200" kern="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Typ je feedback in het </a:t>
            </a:r>
            <a:r>
              <a:rPr lang="nl-NL" sz="1200" kern="1200" cap="all" noProof="0" dirty="0" err="1">
                <a:solidFill>
                  <a:srgbClr val="211F26"/>
                </a:solidFill>
                <a:latin typeface="Segoe UI Black" panose="020B0A02040204020203" pitchFamily="34" charset="0"/>
                <a:ea typeface="Segoe UI Black" panose="020B0A02040204020203" pitchFamily="34" charset="0"/>
                <a:cs typeface="Segoe UI" panose="020B0502040204020203" pitchFamily="34" charset="0"/>
              </a:rPr>
              <a:t>tekstvak</a:t>
            </a:r>
            <a:r>
              <a:rPr lang="nl-NL" sz="1200" kern="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 in het venster.</a:t>
            </a:r>
          </a:p>
        </p:txBody>
      </p:sp>
      <p:sp>
        <p:nvSpPr>
          <p:cNvPr id="16" name="Tekstvak 15">
            <a:extLst>
              <a:ext uri="{FF2B5EF4-FFF2-40B4-BE49-F238E27FC236}">
                <a16:creationId xmlns:a16="http://schemas.microsoft.com/office/drawing/2014/main" id="{EB7BC488-E400-4C31-A5F6-E96D609C1B24}"/>
              </a:ext>
            </a:extLst>
          </p:cNvPr>
          <p:cNvSpPr txBox="1"/>
          <p:nvPr userDrawn="1"/>
        </p:nvSpPr>
        <p:spPr>
          <a:xfrm>
            <a:off x="1679128" y="4645726"/>
            <a:ext cx="6221329" cy="590407"/>
          </a:xfrm>
          <a:prstGeom prst="rect">
            <a:avLst/>
          </a:prstGeom>
          <a:noFill/>
        </p:spPr>
        <p:txBody>
          <a:bodyPr wrap="square" lIns="0" tIns="0" rIns="0" bIns="0" rtlCol="0" anchor="ctr">
            <a:noAutofit/>
          </a:bodyPr>
          <a:lstStyle/>
          <a:p>
            <a:r>
              <a:rPr lang="nl-NL" sz="1400" kern="12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Wanneer je klaar bent, sleep dan het spreekwolkje op de juiste plaats</a:t>
            </a:r>
            <a:br>
              <a:rPr lang="nl-NL" sz="1400" kern="12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br>
            <a:r>
              <a:rPr lang="nl-NL" sz="1400" kern="12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op de dia. Zo is het voor ons duidelijk op welk deel van de content</a:t>
            </a:r>
            <a:br>
              <a:rPr lang="nl-NL" sz="1400" kern="12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br>
            <a:r>
              <a:rPr lang="nl-NL" sz="1400" kern="12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je feedback betrekking heeft.</a:t>
            </a:r>
          </a:p>
        </p:txBody>
      </p:sp>
      <p:grpSp>
        <p:nvGrpSpPr>
          <p:cNvPr id="60" name="Groep 59">
            <a:extLst>
              <a:ext uri="{FF2B5EF4-FFF2-40B4-BE49-F238E27FC236}">
                <a16:creationId xmlns:a16="http://schemas.microsoft.com/office/drawing/2014/main" id="{4A133921-114B-4698-A5C4-59575C4DFB75}"/>
              </a:ext>
            </a:extLst>
          </p:cNvPr>
          <p:cNvGrpSpPr/>
          <p:nvPr userDrawn="1"/>
        </p:nvGrpSpPr>
        <p:grpSpPr>
          <a:xfrm>
            <a:off x="9350689" y="3703901"/>
            <a:ext cx="2282299" cy="791931"/>
            <a:chOff x="9377508" y="3751523"/>
            <a:chExt cx="2282299" cy="791931"/>
          </a:xfrm>
        </p:grpSpPr>
        <p:sp>
          <p:nvSpPr>
            <p:cNvPr id="30" name="Rechthoek 29">
              <a:extLst>
                <a:ext uri="{FF2B5EF4-FFF2-40B4-BE49-F238E27FC236}">
                  <a16:creationId xmlns:a16="http://schemas.microsoft.com/office/drawing/2014/main" id="{2BBD655F-E2AF-476D-9BD5-88460C357531}"/>
                </a:ext>
              </a:extLst>
            </p:cNvPr>
            <p:cNvSpPr/>
            <p:nvPr userDrawn="1"/>
          </p:nvSpPr>
          <p:spPr>
            <a:xfrm>
              <a:off x="9377508" y="3751523"/>
              <a:ext cx="2282299" cy="791931"/>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31" name="Tekstvak 30">
              <a:extLst>
                <a:ext uri="{FF2B5EF4-FFF2-40B4-BE49-F238E27FC236}">
                  <a16:creationId xmlns:a16="http://schemas.microsoft.com/office/drawing/2014/main" id="{DA356F2D-C77D-49FD-BF94-E066E1889132}"/>
                </a:ext>
              </a:extLst>
            </p:cNvPr>
            <p:cNvSpPr txBox="1"/>
            <p:nvPr userDrawn="1"/>
          </p:nvSpPr>
          <p:spPr>
            <a:xfrm>
              <a:off x="9432893" y="3781888"/>
              <a:ext cx="972315" cy="167298"/>
            </a:xfrm>
            <a:prstGeom prst="rect">
              <a:avLst/>
            </a:prstGeom>
            <a:noFill/>
          </p:spPr>
          <p:txBody>
            <a:bodyPr wrap="square" lIns="0" tIns="0" rIns="0" bIns="0" rtlCol="0" anchor="ctr">
              <a:noAutofit/>
            </a:bodyPr>
            <a:lstStyle/>
            <a:p>
              <a:pPr algn="l"/>
              <a:r>
                <a:rPr lang="nl-NL" sz="800" noProof="0" dirty="0">
                  <a:solidFill>
                    <a:srgbClr val="B74629"/>
                  </a:solidFill>
                  <a:latin typeface="Segoe UI" panose="020B0502040204020203" pitchFamily="34" charset="0"/>
                  <a:cs typeface="Segoe UI" panose="020B0502040204020203" pitchFamily="34" charset="0"/>
                </a:rPr>
                <a:t>Opmerkingen</a:t>
              </a:r>
            </a:p>
          </p:txBody>
        </p:sp>
        <p:grpSp>
          <p:nvGrpSpPr>
            <p:cNvPr id="32" name="Groep 31">
              <a:extLst>
                <a:ext uri="{FF2B5EF4-FFF2-40B4-BE49-F238E27FC236}">
                  <a16:creationId xmlns:a16="http://schemas.microsoft.com/office/drawing/2014/main" id="{A604F0DD-1788-41A6-A743-41E8860A1ECE}"/>
                </a:ext>
              </a:extLst>
            </p:cNvPr>
            <p:cNvGrpSpPr/>
            <p:nvPr userDrawn="1"/>
          </p:nvGrpSpPr>
          <p:grpSpPr>
            <a:xfrm>
              <a:off x="9538328" y="3966349"/>
              <a:ext cx="400802" cy="134483"/>
              <a:chOff x="8481060" y="2710544"/>
              <a:chExt cx="376572" cy="124096"/>
            </a:xfrm>
          </p:grpSpPr>
          <p:sp>
            <p:nvSpPr>
              <p:cNvPr id="51" name="Rechthoek 50">
                <a:extLst>
                  <a:ext uri="{FF2B5EF4-FFF2-40B4-BE49-F238E27FC236}">
                    <a16:creationId xmlns:a16="http://schemas.microsoft.com/office/drawing/2014/main" id="{E8C41FBC-D8E0-4F13-986E-C6FC2DB3162C}"/>
                  </a:ext>
                </a:extLst>
              </p:cNvPr>
              <p:cNvSpPr/>
              <p:nvPr userDrawn="1"/>
            </p:nvSpPr>
            <p:spPr>
              <a:xfrm>
                <a:off x="8481060" y="2710544"/>
                <a:ext cx="376572" cy="124096"/>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52" name="Tekstvak 51">
                <a:extLst>
                  <a:ext uri="{FF2B5EF4-FFF2-40B4-BE49-F238E27FC236}">
                    <a16:creationId xmlns:a16="http://schemas.microsoft.com/office/drawing/2014/main" id="{AD5132B8-308A-4D30-97E1-9F2D9EA5C0D9}"/>
                  </a:ext>
                </a:extLst>
              </p:cNvPr>
              <p:cNvSpPr txBox="1"/>
              <p:nvPr userDrawn="1"/>
            </p:nvSpPr>
            <p:spPr>
              <a:xfrm>
                <a:off x="8618036" y="2716225"/>
                <a:ext cx="237263" cy="116522"/>
              </a:xfrm>
              <a:prstGeom prst="rect">
                <a:avLst/>
              </a:prstGeom>
              <a:noFill/>
            </p:spPr>
            <p:txBody>
              <a:bodyPr wrap="square" lIns="0" tIns="0" rIns="0" bIns="0" rtlCol="0" anchor="ctr">
                <a:noAutofit/>
              </a:bodyPr>
              <a:lstStyle/>
              <a:p>
                <a:pPr algn="l"/>
                <a:r>
                  <a:rPr lang="nl-NL" sz="500" noProof="0" dirty="0">
                    <a:solidFill>
                      <a:srgbClr val="211F26"/>
                    </a:solidFill>
                    <a:latin typeface="Segoe UI" panose="020B0502040204020203" pitchFamily="34" charset="0"/>
                    <a:cs typeface="Segoe UI" panose="020B0502040204020203" pitchFamily="34" charset="0"/>
                  </a:rPr>
                  <a:t>Nieuwe</a:t>
                </a:r>
              </a:p>
            </p:txBody>
          </p:sp>
          <p:grpSp>
            <p:nvGrpSpPr>
              <p:cNvPr id="53" name="Groep 52">
                <a:extLst>
                  <a:ext uri="{FF2B5EF4-FFF2-40B4-BE49-F238E27FC236}">
                    <a16:creationId xmlns:a16="http://schemas.microsoft.com/office/drawing/2014/main" id="{D866C750-F77C-4D36-965C-7DEC75FD67DF}"/>
                  </a:ext>
                </a:extLst>
              </p:cNvPr>
              <p:cNvGrpSpPr/>
              <p:nvPr userDrawn="1"/>
            </p:nvGrpSpPr>
            <p:grpSpPr>
              <a:xfrm>
                <a:off x="8494145" y="2720946"/>
                <a:ext cx="90052" cy="70177"/>
                <a:chOff x="3501181" y="2688992"/>
                <a:chExt cx="192554" cy="150057"/>
              </a:xfrm>
            </p:grpSpPr>
            <p:sp>
              <p:nvSpPr>
                <p:cNvPr id="54" name="Tekstballon: rechthoek met afgeronde hoeken 53">
                  <a:extLst>
                    <a:ext uri="{FF2B5EF4-FFF2-40B4-BE49-F238E27FC236}">
                      <a16:creationId xmlns:a16="http://schemas.microsoft.com/office/drawing/2014/main" id="{05884605-41F3-4C9C-B505-295A5B4DBA4B}"/>
                    </a:ext>
                  </a:extLst>
                </p:cNvPr>
                <p:cNvSpPr/>
                <p:nvPr userDrawn="1"/>
              </p:nvSpPr>
              <p:spPr>
                <a:xfrm>
                  <a:off x="3542554" y="2729822"/>
                  <a:ext cx="151181" cy="109227"/>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55" name="Plusteken 54">
                  <a:extLst>
                    <a:ext uri="{FF2B5EF4-FFF2-40B4-BE49-F238E27FC236}">
                      <a16:creationId xmlns:a16="http://schemas.microsoft.com/office/drawing/2014/main" id="{F0D6C9A2-B0AA-41CA-BAFA-8422E2C87B9E}"/>
                    </a:ext>
                  </a:extLst>
                </p:cNvPr>
                <p:cNvSpPr/>
                <p:nvPr userDrawn="1"/>
              </p:nvSpPr>
              <p:spPr>
                <a:xfrm>
                  <a:off x="3501181" y="2688992"/>
                  <a:ext cx="93331" cy="109153"/>
                </a:xfrm>
                <a:prstGeom prst="mathPlus">
                  <a:avLst>
                    <a:gd name="adj1" fmla="val 31038"/>
                  </a:avLst>
                </a:prstGeom>
                <a:solidFill>
                  <a:srgbClr val="6EA6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grpSp>
        </p:grpSp>
        <p:grpSp>
          <p:nvGrpSpPr>
            <p:cNvPr id="33" name="Groep 32">
              <a:extLst>
                <a:ext uri="{FF2B5EF4-FFF2-40B4-BE49-F238E27FC236}">
                  <a16:creationId xmlns:a16="http://schemas.microsoft.com/office/drawing/2014/main" id="{1E89420A-57E2-4982-98FA-C1E57CA59F9F}"/>
                </a:ext>
              </a:extLst>
            </p:cNvPr>
            <p:cNvGrpSpPr/>
            <p:nvPr userDrawn="1"/>
          </p:nvGrpSpPr>
          <p:grpSpPr>
            <a:xfrm>
              <a:off x="11199201" y="3966349"/>
              <a:ext cx="126763" cy="134483"/>
              <a:chOff x="9783265" y="2710544"/>
              <a:chExt cx="119100" cy="124096"/>
            </a:xfrm>
          </p:grpSpPr>
          <p:sp>
            <p:nvSpPr>
              <p:cNvPr id="46" name="Rechthoek 45">
                <a:extLst>
                  <a:ext uri="{FF2B5EF4-FFF2-40B4-BE49-F238E27FC236}">
                    <a16:creationId xmlns:a16="http://schemas.microsoft.com/office/drawing/2014/main" id="{74E425D8-FC30-4DE1-80E0-501449706CD5}"/>
                  </a:ext>
                </a:extLst>
              </p:cNvPr>
              <p:cNvSpPr/>
              <p:nvPr userDrawn="1"/>
            </p:nvSpPr>
            <p:spPr>
              <a:xfrm>
                <a:off x="9783265" y="2710544"/>
                <a:ext cx="119100" cy="124096"/>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47" name="Tekstballon: rechthoek met afgeronde hoeken 46">
                <a:extLst>
                  <a:ext uri="{FF2B5EF4-FFF2-40B4-BE49-F238E27FC236}">
                    <a16:creationId xmlns:a16="http://schemas.microsoft.com/office/drawing/2014/main" id="{04D3628D-1682-48B7-91C5-E5E6C8A56F37}"/>
                  </a:ext>
                </a:extLst>
              </p:cNvPr>
              <p:cNvSpPr/>
              <p:nvPr userDrawn="1"/>
            </p:nvSpPr>
            <p:spPr>
              <a:xfrm>
                <a:off x="9811674" y="2744298"/>
                <a:ext cx="70704" cy="47150"/>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grpSp>
            <p:nvGrpSpPr>
              <p:cNvPr id="48" name="Groep 47">
                <a:extLst>
                  <a:ext uri="{FF2B5EF4-FFF2-40B4-BE49-F238E27FC236}">
                    <a16:creationId xmlns:a16="http://schemas.microsoft.com/office/drawing/2014/main" id="{68A0EFE1-858E-4E3C-B554-170B49E0D5E0}"/>
                  </a:ext>
                </a:extLst>
              </p:cNvPr>
              <p:cNvGrpSpPr/>
              <p:nvPr userDrawn="1"/>
            </p:nvGrpSpPr>
            <p:grpSpPr>
              <a:xfrm>
                <a:off x="9794175" y="2730651"/>
                <a:ext cx="41516" cy="34350"/>
                <a:chOff x="9504227" y="2758508"/>
                <a:chExt cx="84214" cy="69676"/>
              </a:xfrm>
            </p:grpSpPr>
            <p:sp>
              <p:nvSpPr>
                <p:cNvPr id="49" name="Rechthoek 48">
                  <a:extLst>
                    <a:ext uri="{FF2B5EF4-FFF2-40B4-BE49-F238E27FC236}">
                      <a16:creationId xmlns:a16="http://schemas.microsoft.com/office/drawing/2014/main" id="{7C676C13-E19A-4456-926A-782897175D36}"/>
                    </a:ext>
                  </a:extLst>
                </p:cNvPr>
                <p:cNvSpPr/>
                <p:nvPr userDrawn="1"/>
              </p:nvSpPr>
              <p:spPr>
                <a:xfrm>
                  <a:off x="9531075" y="2779152"/>
                  <a:ext cx="57366" cy="28388"/>
                </a:xfrm>
                <a:prstGeom prst="rect">
                  <a:avLst/>
                </a:prstGeom>
                <a:solidFill>
                  <a:srgbClr val="5281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50" name="Pijl: punthaak 49">
                  <a:extLst>
                    <a:ext uri="{FF2B5EF4-FFF2-40B4-BE49-F238E27FC236}">
                      <a16:creationId xmlns:a16="http://schemas.microsoft.com/office/drawing/2014/main" id="{DBB45CB9-643F-4350-BDF8-E601B9F07FC5}"/>
                    </a:ext>
                  </a:extLst>
                </p:cNvPr>
                <p:cNvSpPr/>
                <p:nvPr userDrawn="1"/>
              </p:nvSpPr>
              <p:spPr>
                <a:xfrm rot="10800000">
                  <a:off x="9504227" y="2758508"/>
                  <a:ext cx="63343" cy="69676"/>
                </a:xfrm>
                <a:prstGeom prst="chevron">
                  <a:avLst/>
                </a:prstGeom>
                <a:solidFill>
                  <a:srgbClr val="5281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grpSp>
        </p:grpSp>
        <p:grpSp>
          <p:nvGrpSpPr>
            <p:cNvPr id="34" name="Groep 33">
              <a:extLst>
                <a:ext uri="{FF2B5EF4-FFF2-40B4-BE49-F238E27FC236}">
                  <a16:creationId xmlns:a16="http://schemas.microsoft.com/office/drawing/2014/main" id="{C86BDE48-82C5-48CA-8B9E-DBB1E76DA94B}"/>
                </a:ext>
              </a:extLst>
            </p:cNvPr>
            <p:cNvGrpSpPr/>
            <p:nvPr userDrawn="1"/>
          </p:nvGrpSpPr>
          <p:grpSpPr>
            <a:xfrm>
              <a:off x="11385196" y="3966349"/>
              <a:ext cx="126763" cy="134483"/>
              <a:chOff x="9908109" y="2710544"/>
              <a:chExt cx="119100" cy="124096"/>
            </a:xfrm>
          </p:grpSpPr>
          <p:sp>
            <p:nvSpPr>
              <p:cNvPr id="41" name="Rechthoek 40">
                <a:extLst>
                  <a:ext uri="{FF2B5EF4-FFF2-40B4-BE49-F238E27FC236}">
                    <a16:creationId xmlns:a16="http://schemas.microsoft.com/office/drawing/2014/main" id="{DCA11989-6218-47C9-A2D3-F19EF2AEF6DE}"/>
                  </a:ext>
                </a:extLst>
              </p:cNvPr>
              <p:cNvSpPr/>
              <p:nvPr userDrawn="1"/>
            </p:nvSpPr>
            <p:spPr>
              <a:xfrm>
                <a:off x="9908109" y="2710544"/>
                <a:ext cx="119100" cy="124096"/>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42" name="Tekstballon: rechthoek met afgeronde hoeken 41">
                <a:extLst>
                  <a:ext uri="{FF2B5EF4-FFF2-40B4-BE49-F238E27FC236}">
                    <a16:creationId xmlns:a16="http://schemas.microsoft.com/office/drawing/2014/main" id="{00294789-C490-4ADA-95BB-92423CE963AC}"/>
                  </a:ext>
                </a:extLst>
              </p:cNvPr>
              <p:cNvSpPr/>
              <p:nvPr userDrawn="1"/>
            </p:nvSpPr>
            <p:spPr>
              <a:xfrm>
                <a:off x="9936518" y="2744298"/>
                <a:ext cx="70704" cy="47150"/>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grpSp>
            <p:nvGrpSpPr>
              <p:cNvPr id="43" name="Groep 42">
                <a:extLst>
                  <a:ext uri="{FF2B5EF4-FFF2-40B4-BE49-F238E27FC236}">
                    <a16:creationId xmlns:a16="http://schemas.microsoft.com/office/drawing/2014/main" id="{54D5D9C4-A0D8-44EA-B543-5D188EC5E948}"/>
                  </a:ext>
                </a:extLst>
              </p:cNvPr>
              <p:cNvGrpSpPr/>
              <p:nvPr userDrawn="1"/>
            </p:nvGrpSpPr>
            <p:grpSpPr>
              <a:xfrm flipH="1">
                <a:off x="9932083" y="2730651"/>
                <a:ext cx="41516" cy="34350"/>
                <a:chOff x="9504227" y="2758508"/>
                <a:chExt cx="84214" cy="69676"/>
              </a:xfrm>
            </p:grpSpPr>
            <p:sp>
              <p:nvSpPr>
                <p:cNvPr id="44" name="Rechthoek 43">
                  <a:extLst>
                    <a:ext uri="{FF2B5EF4-FFF2-40B4-BE49-F238E27FC236}">
                      <a16:creationId xmlns:a16="http://schemas.microsoft.com/office/drawing/2014/main" id="{13B80CA9-6DE9-44E9-A449-2EFCF6A71C42}"/>
                    </a:ext>
                  </a:extLst>
                </p:cNvPr>
                <p:cNvSpPr/>
                <p:nvPr userDrawn="1"/>
              </p:nvSpPr>
              <p:spPr>
                <a:xfrm>
                  <a:off x="9531075" y="2779152"/>
                  <a:ext cx="57366" cy="28388"/>
                </a:xfrm>
                <a:prstGeom prst="rect">
                  <a:avLst/>
                </a:prstGeom>
                <a:solidFill>
                  <a:srgbClr val="5281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45" name="Pijl: punthaak 44">
                  <a:extLst>
                    <a:ext uri="{FF2B5EF4-FFF2-40B4-BE49-F238E27FC236}">
                      <a16:creationId xmlns:a16="http://schemas.microsoft.com/office/drawing/2014/main" id="{B8952F31-5CD3-48AD-AA46-FCF400FD5350}"/>
                    </a:ext>
                  </a:extLst>
                </p:cNvPr>
                <p:cNvSpPr/>
                <p:nvPr userDrawn="1"/>
              </p:nvSpPr>
              <p:spPr>
                <a:xfrm rot="10800000">
                  <a:off x="9504227" y="2758508"/>
                  <a:ext cx="63343" cy="69676"/>
                </a:xfrm>
                <a:prstGeom prst="chevron">
                  <a:avLst/>
                </a:prstGeom>
                <a:solidFill>
                  <a:srgbClr val="5281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grpSp>
        </p:grpSp>
        <p:sp>
          <p:nvSpPr>
            <p:cNvPr id="35" name="Rechthoek 34">
              <a:extLst>
                <a:ext uri="{FF2B5EF4-FFF2-40B4-BE49-F238E27FC236}">
                  <a16:creationId xmlns:a16="http://schemas.microsoft.com/office/drawing/2014/main" id="{908AFA2A-97C6-45D4-A74C-964B465B978B}"/>
                </a:ext>
              </a:extLst>
            </p:cNvPr>
            <p:cNvSpPr/>
            <p:nvPr userDrawn="1"/>
          </p:nvSpPr>
          <p:spPr>
            <a:xfrm>
              <a:off x="9432894" y="4143760"/>
              <a:ext cx="2100569" cy="349030"/>
            </a:xfrm>
            <a:prstGeom prst="rect">
              <a:avLst/>
            </a:prstGeom>
            <a:solidFill>
              <a:srgbClr val="F0F0F0"/>
            </a:solidFill>
            <a:ln w="6350">
              <a:solidFill>
                <a:srgbClr val="B746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36" name="Rechthoek 35">
              <a:extLst>
                <a:ext uri="{FF2B5EF4-FFF2-40B4-BE49-F238E27FC236}">
                  <a16:creationId xmlns:a16="http://schemas.microsoft.com/office/drawing/2014/main" id="{68ABFFB7-FEF4-432B-ADE3-2D0DB1D6CACD}"/>
                </a:ext>
              </a:extLst>
            </p:cNvPr>
            <p:cNvSpPr/>
            <p:nvPr userDrawn="1"/>
          </p:nvSpPr>
          <p:spPr>
            <a:xfrm>
              <a:off x="9673886" y="4282355"/>
              <a:ext cx="1806914" cy="16069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18000" rIns="18000" bIns="18000" numCol="1" spcCol="0" rtlCol="0" fromWordArt="0" anchor="t" anchorCtr="0" forceAA="0" compatLnSpc="1">
              <a:prstTxWarp prst="textNoShape">
                <a:avLst/>
              </a:prstTxWarp>
              <a:noAutofit/>
            </a:bodyPr>
            <a:lstStyle/>
            <a:p>
              <a:pPr algn="l"/>
              <a:r>
                <a:rPr lang="nl-NL" sz="500" b="0" noProof="0" dirty="0">
                  <a:solidFill>
                    <a:srgbClr val="211F26"/>
                  </a:solidFill>
                  <a:latin typeface="Segoe UI" panose="020B0502040204020203" pitchFamily="34" charset="0"/>
                  <a:cs typeface="Segoe UI" panose="020B0502040204020203" pitchFamily="34" charset="0"/>
                </a:rPr>
                <a:t>&lt;typ je opmerking hier&gt;</a:t>
              </a:r>
            </a:p>
          </p:txBody>
        </p:sp>
        <p:sp>
          <p:nvSpPr>
            <p:cNvPr id="37" name="Rechthoekige driehoek 36">
              <a:extLst>
                <a:ext uri="{FF2B5EF4-FFF2-40B4-BE49-F238E27FC236}">
                  <a16:creationId xmlns:a16="http://schemas.microsoft.com/office/drawing/2014/main" id="{695AB8DC-D837-4E3F-9AAF-5A1618C48AD1}"/>
                </a:ext>
              </a:extLst>
            </p:cNvPr>
            <p:cNvSpPr/>
            <p:nvPr userDrawn="1"/>
          </p:nvSpPr>
          <p:spPr>
            <a:xfrm flipH="1">
              <a:off x="9470751" y="4187159"/>
              <a:ext cx="33236" cy="27968"/>
            </a:xfrm>
            <a:prstGeom prst="r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38" name="Tekstvak 37">
              <a:extLst>
                <a:ext uri="{FF2B5EF4-FFF2-40B4-BE49-F238E27FC236}">
                  <a16:creationId xmlns:a16="http://schemas.microsoft.com/office/drawing/2014/main" id="{200A8ED3-084D-4E6E-9AD1-7ACB54832338}"/>
                </a:ext>
              </a:extLst>
            </p:cNvPr>
            <p:cNvSpPr txBox="1"/>
            <p:nvPr userDrawn="1"/>
          </p:nvSpPr>
          <p:spPr>
            <a:xfrm>
              <a:off x="9533392" y="4153268"/>
              <a:ext cx="451236" cy="110261"/>
            </a:xfrm>
            <a:prstGeom prst="rect">
              <a:avLst/>
            </a:prstGeom>
            <a:noFill/>
          </p:spPr>
          <p:txBody>
            <a:bodyPr wrap="square" lIns="0" tIns="0" rIns="0" bIns="0" rtlCol="0" anchor="ctr">
              <a:noAutofit/>
            </a:bodyPr>
            <a:lstStyle/>
            <a:p>
              <a:pPr algn="l"/>
              <a:r>
                <a:rPr lang="nl-NL" sz="500" b="1" noProof="0" dirty="0">
                  <a:solidFill>
                    <a:srgbClr val="000000"/>
                  </a:solidFill>
                  <a:latin typeface="Segoe UI" panose="020B0502040204020203" pitchFamily="34" charset="0"/>
                  <a:cs typeface="Segoe UI" panose="020B0502040204020203" pitchFamily="34" charset="0"/>
                </a:rPr>
                <a:t>Naam</a:t>
              </a:r>
            </a:p>
          </p:txBody>
        </p:sp>
        <p:sp>
          <p:nvSpPr>
            <p:cNvPr id="39" name="Tekstvak 38">
              <a:extLst>
                <a:ext uri="{FF2B5EF4-FFF2-40B4-BE49-F238E27FC236}">
                  <a16:creationId xmlns:a16="http://schemas.microsoft.com/office/drawing/2014/main" id="{5971DBDF-F4CB-4C4A-938B-378D1091292A}"/>
                </a:ext>
              </a:extLst>
            </p:cNvPr>
            <p:cNvSpPr txBox="1"/>
            <p:nvPr userDrawn="1"/>
          </p:nvSpPr>
          <p:spPr>
            <a:xfrm>
              <a:off x="9943541" y="4150343"/>
              <a:ext cx="873023" cy="110261"/>
            </a:xfrm>
            <a:prstGeom prst="rect">
              <a:avLst/>
            </a:prstGeom>
            <a:noFill/>
          </p:spPr>
          <p:txBody>
            <a:bodyPr wrap="square" lIns="0" tIns="0" rIns="0" bIns="0" rtlCol="0" anchor="ctr">
              <a:noAutofit/>
            </a:bodyPr>
            <a:lstStyle/>
            <a:p>
              <a:pPr algn="l"/>
              <a:r>
                <a:rPr lang="nl-NL" sz="400" b="0" noProof="0" dirty="0">
                  <a:solidFill>
                    <a:srgbClr val="211F26"/>
                  </a:solidFill>
                  <a:latin typeface="Segoe UI" panose="020B0502040204020203" pitchFamily="34" charset="0"/>
                  <a:cs typeface="Segoe UI" panose="020B0502040204020203" pitchFamily="34" charset="0"/>
                </a:rPr>
                <a:t>Een aantal seconden geleden</a:t>
              </a:r>
            </a:p>
          </p:txBody>
        </p:sp>
        <p:sp>
          <p:nvSpPr>
            <p:cNvPr id="40" name="Ovaal 39">
              <a:extLst>
                <a:ext uri="{FF2B5EF4-FFF2-40B4-BE49-F238E27FC236}">
                  <a16:creationId xmlns:a16="http://schemas.microsoft.com/office/drawing/2014/main" id="{A79BA3E8-FECF-4ED9-8B5F-8E7AB355DCBA}"/>
                </a:ext>
              </a:extLst>
            </p:cNvPr>
            <p:cNvSpPr/>
            <p:nvPr userDrawn="1"/>
          </p:nvSpPr>
          <p:spPr>
            <a:xfrm>
              <a:off x="9489950" y="4281958"/>
              <a:ext cx="142283" cy="144000"/>
            </a:xfrm>
            <a:prstGeom prst="ellipse">
              <a:avLst/>
            </a:prstGeom>
            <a:pattFill prst="dkUpDiag">
              <a:fgClr>
                <a:srgbClr val="DADADA"/>
              </a:fgClr>
              <a:bgClr>
                <a:srgbClr val="9D9FA1"/>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4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grpSp>
      <p:grpSp>
        <p:nvGrpSpPr>
          <p:cNvPr id="57" name="Groep 56">
            <a:extLst>
              <a:ext uri="{FF2B5EF4-FFF2-40B4-BE49-F238E27FC236}">
                <a16:creationId xmlns:a16="http://schemas.microsoft.com/office/drawing/2014/main" id="{D1DB6452-8B73-4E8B-BCB7-B0A39BA65A8E}"/>
              </a:ext>
            </a:extLst>
          </p:cNvPr>
          <p:cNvGrpSpPr/>
          <p:nvPr userDrawn="1"/>
        </p:nvGrpSpPr>
        <p:grpSpPr>
          <a:xfrm>
            <a:off x="9350681" y="4583447"/>
            <a:ext cx="412275" cy="441795"/>
            <a:chOff x="8323487" y="3433313"/>
            <a:chExt cx="370301" cy="396815"/>
          </a:xfrm>
        </p:grpSpPr>
        <p:sp>
          <p:nvSpPr>
            <p:cNvPr id="58" name="Rechthoek 57">
              <a:extLst>
                <a:ext uri="{FF2B5EF4-FFF2-40B4-BE49-F238E27FC236}">
                  <a16:creationId xmlns:a16="http://schemas.microsoft.com/office/drawing/2014/main" id="{BF9F2032-2823-4E19-9771-B9FC46580934}"/>
                </a:ext>
              </a:extLst>
            </p:cNvPr>
            <p:cNvSpPr/>
            <p:nvPr userDrawn="1"/>
          </p:nvSpPr>
          <p:spPr>
            <a:xfrm>
              <a:off x="8323487" y="3433313"/>
              <a:ext cx="370301" cy="396815"/>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59" name="Tekstballon: rechthoek met afgeronde hoeken 58">
              <a:extLst>
                <a:ext uri="{FF2B5EF4-FFF2-40B4-BE49-F238E27FC236}">
                  <a16:creationId xmlns:a16="http://schemas.microsoft.com/office/drawing/2014/main" id="{9BCF438B-7338-44B9-BED9-BF8323BAD832}"/>
                </a:ext>
              </a:extLst>
            </p:cNvPr>
            <p:cNvSpPr/>
            <p:nvPr userDrawn="1"/>
          </p:nvSpPr>
          <p:spPr>
            <a:xfrm>
              <a:off x="8397954" y="3542112"/>
              <a:ext cx="221366" cy="147623"/>
            </a:xfrm>
            <a:prstGeom prst="wedgeRoundRectCallout">
              <a:avLst>
                <a:gd name="adj1" fmla="val -26274"/>
                <a:gd name="adj2" fmla="val 88043"/>
                <a:gd name="adj3" fmla="val 16667"/>
              </a:avLst>
            </a:prstGeom>
            <a:solidFill>
              <a:srgbClr val="FFCDB2"/>
            </a:solidFill>
            <a:ln w="12700">
              <a:solidFill>
                <a:srgbClr val="D970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grpSp>
      <p:sp>
        <p:nvSpPr>
          <p:cNvPr id="62" name="Tekstvak 61">
            <a:extLst>
              <a:ext uri="{FF2B5EF4-FFF2-40B4-BE49-F238E27FC236}">
                <a16:creationId xmlns:a16="http://schemas.microsoft.com/office/drawing/2014/main" id="{3B6DE92E-57ED-489A-86AB-32755B741A5A}"/>
              </a:ext>
            </a:extLst>
          </p:cNvPr>
          <p:cNvSpPr txBox="1"/>
          <p:nvPr userDrawn="1"/>
        </p:nvSpPr>
        <p:spPr>
          <a:xfrm>
            <a:off x="1679128" y="5412432"/>
            <a:ext cx="5761552" cy="658760"/>
          </a:xfrm>
          <a:prstGeom prst="rect">
            <a:avLst/>
          </a:prstGeom>
          <a:noFill/>
        </p:spPr>
        <p:txBody>
          <a:bodyPr wrap="square" lIns="0" tIns="0" rIns="0" bIns="0" rtlCol="0" anchor="ctr">
            <a:noAutofit/>
          </a:bodyPr>
          <a:lstStyle/>
          <a:p>
            <a:r>
              <a:rPr lang="nl-NL" sz="1400" kern="1200" noProof="0" dirty="0">
                <a:solidFill>
                  <a:srgbClr val="211F26"/>
                </a:solidFill>
                <a:latin typeface="Segoe UI" panose="020B0502040204020203" pitchFamily="34" charset="0"/>
                <a:ea typeface="Open Sans" panose="020B0606030504020204" pitchFamily="34" charset="0"/>
                <a:cs typeface="Segoe UI" panose="020B0502040204020203" pitchFamily="34" charset="0"/>
              </a:rPr>
              <a:t>In de rechter bovenhoek van het venster voor Opmerkingen zijn twee knopjes zichtbaar. Met het linker knopje kun je naar de vorige opmerking navigeren en met het rechter knopje ga je naar de volgende opmerking.</a:t>
            </a:r>
          </a:p>
        </p:txBody>
      </p:sp>
      <p:sp>
        <p:nvSpPr>
          <p:cNvPr id="63" name="Ovaal 62">
            <a:extLst>
              <a:ext uri="{FF2B5EF4-FFF2-40B4-BE49-F238E27FC236}">
                <a16:creationId xmlns:a16="http://schemas.microsoft.com/office/drawing/2014/main" id="{1DDB16E3-677D-451A-BC3C-AC57AEB4D823}"/>
              </a:ext>
            </a:extLst>
          </p:cNvPr>
          <p:cNvSpPr/>
          <p:nvPr userDrawn="1"/>
        </p:nvSpPr>
        <p:spPr>
          <a:xfrm>
            <a:off x="8291413" y="537989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5</a:t>
            </a:r>
          </a:p>
        </p:txBody>
      </p:sp>
      <p:grpSp>
        <p:nvGrpSpPr>
          <p:cNvPr id="65" name="Groep 64">
            <a:extLst>
              <a:ext uri="{FF2B5EF4-FFF2-40B4-BE49-F238E27FC236}">
                <a16:creationId xmlns:a16="http://schemas.microsoft.com/office/drawing/2014/main" id="{C9EBEA77-F3D5-4363-B3EF-B34260A1D648}"/>
              </a:ext>
            </a:extLst>
          </p:cNvPr>
          <p:cNvGrpSpPr/>
          <p:nvPr userDrawn="1"/>
        </p:nvGrpSpPr>
        <p:grpSpPr>
          <a:xfrm>
            <a:off x="9350681" y="5379893"/>
            <a:ext cx="919855" cy="429569"/>
            <a:chOff x="9361322" y="5407067"/>
            <a:chExt cx="919855" cy="429569"/>
          </a:xfrm>
        </p:grpSpPr>
        <p:grpSp>
          <p:nvGrpSpPr>
            <p:cNvPr id="61" name="Groep 60">
              <a:extLst>
                <a:ext uri="{FF2B5EF4-FFF2-40B4-BE49-F238E27FC236}">
                  <a16:creationId xmlns:a16="http://schemas.microsoft.com/office/drawing/2014/main" id="{C1A5DF90-9BD0-4A9F-AC57-8462DC07676F}"/>
                </a:ext>
              </a:extLst>
            </p:cNvPr>
            <p:cNvGrpSpPr/>
            <p:nvPr userDrawn="1"/>
          </p:nvGrpSpPr>
          <p:grpSpPr>
            <a:xfrm>
              <a:off x="9361322" y="5407067"/>
              <a:ext cx="412275" cy="429569"/>
              <a:chOff x="9361322" y="5412430"/>
              <a:chExt cx="412275" cy="429569"/>
            </a:xfrm>
          </p:grpSpPr>
          <p:sp>
            <p:nvSpPr>
              <p:cNvPr id="80" name="Rechthoek 79">
                <a:extLst>
                  <a:ext uri="{FF2B5EF4-FFF2-40B4-BE49-F238E27FC236}">
                    <a16:creationId xmlns:a16="http://schemas.microsoft.com/office/drawing/2014/main" id="{55BD93E4-4802-4310-849B-43F3DC88590E}"/>
                  </a:ext>
                </a:extLst>
              </p:cNvPr>
              <p:cNvSpPr/>
              <p:nvPr userDrawn="1"/>
            </p:nvSpPr>
            <p:spPr>
              <a:xfrm>
                <a:off x="9361322" y="5412430"/>
                <a:ext cx="412275" cy="429569"/>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81" name="Tekstballon: rechthoek met afgeronde hoeken 80">
                <a:extLst>
                  <a:ext uri="{FF2B5EF4-FFF2-40B4-BE49-F238E27FC236}">
                    <a16:creationId xmlns:a16="http://schemas.microsoft.com/office/drawing/2014/main" id="{1B9C5796-DDDD-4A07-AC24-9779E86FC6A2}"/>
                  </a:ext>
                </a:extLst>
              </p:cNvPr>
              <p:cNvSpPr/>
              <p:nvPr userDrawn="1"/>
            </p:nvSpPr>
            <p:spPr>
              <a:xfrm>
                <a:off x="9449029" y="5529272"/>
                <a:ext cx="244748" cy="163214"/>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119" name="Vrije vorm: vorm 118">
                <a:extLst>
                  <a:ext uri="{FF2B5EF4-FFF2-40B4-BE49-F238E27FC236}">
                    <a16:creationId xmlns:a16="http://schemas.microsoft.com/office/drawing/2014/main" id="{1FC46FB2-A57B-4854-BA1C-D29C894055C4}"/>
                  </a:ext>
                </a:extLst>
              </p:cNvPr>
              <p:cNvSpPr/>
              <p:nvPr userDrawn="1"/>
            </p:nvSpPr>
            <p:spPr>
              <a:xfrm>
                <a:off x="9388455" y="5482032"/>
                <a:ext cx="143711" cy="118905"/>
              </a:xfrm>
              <a:custGeom>
                <a:avLst/>
                <a:gdLst>
                  <a:gd name="connsiteX0" fmla="*/ 54047 w 143711"/>
                  <a:gd name="connsiteY0" fmla="*/ 0 h 118905"/>
                  <a:gd name="connsiteX1" fmla="*/ 108095 w 143711"/>
                  <a:gd name="connsiteY1" fmla="*/ 0 h 118905"/>
                  <a:gd name="connsiteX2" fmla="*/ 76067 w 143711"/>
                  <a:gd name="connsiteY2" fmla="*/ 35230 h 118905"/>
                  <a:gd name="connsiteX3" fmla="*/ 143711 w 143711"/>
                  <a:gd name="connsiteY3" fmla="*/ 35230 h 118905"/>
                  <a:gd name="connsiteX4" fmla="*/ 143711 w 143711"/>
                  <a:gd name="connsiteY4" fmla="*/ 83675 h 118905"/>
                  <a:gd name="connsiteX5" fmla="*/ 76068 w 143711"/>
                  <a:gd name="connsiteY5" fmla="*/ 83675 h 118905"/>
                  <a:gd name="connsiteX6" fmla="*/ 108095 w 143711"/>
                  <a:gd name="connsiteY6" fmla="*/ 118905 h 118905"/>
                  <a:gd name="connsiteX7" fmla="*/ 54047 w 143711"/>
                  <a:gd name="connsiteY7" fmla="*/ 118905 h 118905"/>
                  <a:gd name="connsiteX8" fmla="*/ 0 w 143711"/>
                  <a:gd name="connsiteY8" fmla="*/ 59452 h 11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711" h="118905">
                    <a:moveTo>
                      <a:pt x="54047" y="0"/>
                    </a:moveTo>
                    <a:lnTo>
                      <a:pt x="108095" y="0"/>
                    </a:lnTo>
                    <a:lnTo>
                      <a:pt x="76067" y="35230"/>
                    </a:lnTo>
                    <a:lnTo>
                      <a:pt x="143711" y="35230"/>
                    </a:lnTo>
                    <a:lnTo>
                      <a:pt x="143711" y="83675"/>
                    </a:lnTo>
                    <a:lnTo>
                      <a:pt x="76068" y="83675"/>
                    </a:lnTo>
                    <a:lnTo>
                      <a:pt x="108095" y="118905"/>
                    </a:lnTo>
                    <a:lnTo>
                      <a:pt x="54047" y="118905"/>
                    </a:lnTo>
                    <a:lnTo>
                      <a:pt x="0" y="59452"/>
                    </a:lnTo>
                    <a:close/>
                  </a:path>
                </a:pathLst>
              </a:custGeom>
              <a:solidFill>
                <a:srgbClr val="5281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grpSp>
        <p:grpSp>
          <p:nvGrpSpPr>
            <p:cNvPr id="64" name="Groep 63">
              <a:extLst>
                <a:ext uri="{FF2B5EF4-FFF2-40B4-BE49-F238E27FC236}">
                  <a16:creationId xmlns:a16="http://schemas.microsoft.com/office/drawing/2014/main" id="{FC63FE84-EA4E-436C-98A6-5C5A0A08BDD5}"/>
                </a:ext>
              </a:extLst>
            </p:cNvPr>
            <p:cNvGrpSpPr/>
            <p:nvPr userDrawn="1"/>
          </p:nvGrpSpPr>
          <p:grpSpPr>
            <a:xfrm>
              <a:off x="9868902" y="5407067"/>
              <a:ext cx="412275" cy="429569"/>
              <a:chOff x="9890035" y="5412430"/>
              <a:chExt cx="412275" cy="429569"/>
            </a:xfrm>
          </p:grpSpPr>
          <p:sp>
            <p:nvSpPr>
              <p:cNvPr id="75" name="Rechthoek 74">
                <a:extLst>
                  <a:ext uri="{FF2B5EF4-FFF2-40B4-BE49-F238E27FC236}">
                    <a16:creationId xmlns:a16="http://schemas.microsoft.com/office/drawing/2014/main" id="{2A0F61DD-8B24-455A-818D-F11C23155872}"/>
                  </a:ext>
                </a:extLst>
              </p:cNvPr>
              <p:cNvSpPr/>
              <p:nvPr userDrawn="1"/>
            </p:nvSpPr>
            <p:spPr>
              <a:xfrm>
                <a:off x="9890035" y="5412430"/>
                <a:ext cx="412275" cy="429569"/>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76" name="Tekstballon: rechthoek met afgeronde hoeken 75">
                <a:extLst>
                  <a:ext uri="{FF2B5EF4-FFF2-40B4-BE49-F238E27FC236}">
                    <a16:creationId xmlns:a16="http://schemas.microsoft.com/office/drawing/2014/main" id="{4E5B9E60-C68F-4154-80E5-E1A2C86DFB09}"/>
                  </a:ext>
                </a:extLst>
              </p:cNvPr>
              <p:cNvSpPr/>
              <p:nvPr userDrawn="1"/>
            </p:nvSpPr>
            <p:spPr>
              <a:xfrm>
                <a:off x="9977742" y="5529272"/>
                <a:ext cx="244748" cy="163214"/>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sp>
            <p:nvSpPr>
              <p:cNvPr id="120" name="Vrije vorm: vorm 119">
                <a:extLst>
                  <a:ext uri="{FF2B5EF4-FFF2-40B4-BE49-F238E27FC236}">
                    <a16:creationId xmlns:a16="http://schemas.microsoft.com/office/drawing/2014/main" id="{0BC81CA4-BBFD-4F07-A3B0-89F0F66829F7}"/>
                  </a:ext>
                </a:extLst>
              </p:cNvPr>
              <p:cNvSpPr/>
              <p:nvPr userDrawn="1"/>
            </p:nvSpPr>
            <p:spPr>
              <a:xfrm flipH="1">
                <a:off x="9962390" y="5482032"/>
                <a:ext cx="143711" cy="118905"/>
              </a:xfrm>
              <a:custGeom>
                <a:avLst/>
                <a:gdLst>
                  <a:gd name="connsiteX0" fmla="*/ 108095 w 143711"/>
                  <a:gd name="connsiteY0" fmla="*/ 0 h 118905"/>
                  <a:gd name="connsiteX1" fmla="*/ 54047 w 143711"/>
                  <a:gd name="connsiteY1" fmla="*/ 0 h 118905"/>
                  <a:gd name="connsiteX2" fmla="*/ 0 w 143711"/>
                  <a:gd name="connsiteY2" fmla="*/ 59452 h 118905"/>
                  <a:gd name="connsiteX3" fmla="*/ 54047 w 143711"/>
                  <a:gd name="connsiteY3" fmla="*/ 118905 h 118905"/>
                  <a:gd name="connsiteX4" fmla="*/ 108095 w 143711"/>
                  <a:gd name="connsiteY4" fmla="*/ 118905 h 118905"/>
                  <a:gd name="connsiteX5" fmla="*/ 76068 w 143711"/>
                  <a:gd name="connsiteY5" fmla="*/ 83675 h 118905"/>
                  <a:gd name="connsiteX6" fmla="*/ 143711 w 143711"/>
                  <a:gd name="connsiteY6" fmla="*/ 83675 h 118905"/>
                  <a:gd name="connsiteX7" fmla="*/ 143711 w 143711"/>
                  <a:gd name="connsiteY7" fmla="*/ 35230 h 118905"/>
                  <a:gd name="connsiteX8" fmla="*/ 76067 w 143711"/>
                  <a:gd name="connsiteY8" fmla="*/ 35230 h 11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711" h="118905">
                    <a:moveTo>
                      <a:pt x="108095" y="0"/>
                    </a:moveTo>
                    <a:lnTo>
                      <a:pt x="54047" y="0"/>
                    </a:lnTo>
                    <a:lnTo>
                      <a:pt x="0" y="59452"/>
                    </a:lnTo>
                    <a:lnTo>
                      <a:pt x="54047" y="118905"/>
                    </a:lnTo>
                    <a:lnTo>
                      <a:pt x="108095" y="118905"/>
                    </a:lnTo>
                    <a:lnTo>
                      <a:pt x="76068" y="83675"/>
                    </a:lnTo>
                    <a:lnTo>
                      <a:pt x="143711" y="83675"/>
                    </a:lnTo>
                    <a:lnTo>
                      <a:pt x="143711" y="35230"/>
                    </a:lnTo>
                    <a:lnTo>
                      <a:pt x="76067" y="35230"/>
                    </a:lnTo>
                    <a:close/>
                  </a:path>
                </a:pathLst>
              </a:custGeom>
              <a:solidFill>
                <a:srgbClr val="5281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chemeClr val="tx1"/>
                  </a:solidFill>
                  <a:latin typeface="Segoe UI" panose="020B0502040204020203" pitchFamily="34" charset="0"/>
                  <a:cs typeface="Segoe UI" panose="020B0502040204020203" pitchFamily="34" charset="0"/>
                </a:endParaRPr>
              </a:p>
            </p:txBody>
          </p:sp>
        </p:grpSp>
      </p:grpSp>
      <p:sp>
        <p:nvSpPr>
          <p:cNvPr id="85" name="Ovaal 84">
            <a:extLst>
              <a:ext uri="{FF2B5EF4-FFF2-40B4-BE49-F238E27FC236}">
                <a16:creationId xmlns:a16="http://schemas.microsoft.com/office/drawing/2014/main" id="{D1250477-D566-4EB4-835D-9D176A0EDDEE}"/>
              </a:ext>
            </a:extLst>
          </p:cNvPr>
          <p:cNvSpPr/>
          <p:nvPr userDrawn="1"/>
        </p:nvSpPr>
        <p:spPr>
          <a:xfrm>
            <a:off x="8762912" y="2648287"/>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lvl="0" algn="ctr" defTabSz="914400" rtl="0" eaLnBrk="1" latinLnBrk="0" hangingPunct="1">
              <a:lnSpc>
                <a:spcPct val="80000"/>
              </a:lnSpc>
              <a:spcBef>
                <a:spcPts val="600"/>
              </a:spcBef>
              <a:spcAft>
                <a:spcPts val="600"/>
              </a:spcAft>
            </a:pPr>
            <a:r>
              <a:rPr lang="nl-NL" sz="1000" b="1" kern="1200"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1</a:t>
            </a:r>
          </a:p>
        </p:txBody>
      </p:sp>
      <p:sp>
        <p:nvSpPr>
          <p:cNvPr id="86" name="Ovaal 85">
            <a:extLst>
              <a:ext uri="{FF2B5EF4-FFF2-40B4-BE49-F238E27FC236}">
                <a16:creationId xmlns:a16="http://schemas.microsoft.com/office/drawing/2014/main" id="{8F3F7129-FFA7-403D-85C0-EAA34F3E4A74}"/>
              </a:ext>
            </a:extLst>
          </p:cNvPr>
          <p:cNvSpPr/>
          <p:nvPr userDrawn="1"/>
        </p:nvSpPr>
        <p:spPr>
          <a:xfrm>
            <a:off x="8708047" y="3703901"/>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3</a:t>
            </a:r>
          </a:p>
        </p:txBody>
      </p:sp>
      <p:sp>
        <p:nvSpPr>
          <p:cNvPr id="87" name="Ovaal 86">
            <a:extLst>
              <a:ext uri="{FF2B5EF4-FFF2-40B4-BE49-F238E27FC236}">
                <a16:creationId xmlns:a16="http://schemas.microsoft.com/office/drawing/2014/main" id="{236E36BE-4087-41EC-A2BF-9864ECC21FC6}"/>
              </a:ext>
            </a:extLst>
          </p:cNvPr>
          <p:cNvSpPr/>
          <p:nvPr userDrawn="1"/>
        </p:nvSpPr>
        <p:spPr>
          <a:xfrm>
            <a:off x="8544619" y="4583447"/>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4</a:t>
            </a:r>
          </a:p>
        </p:txBody>
      </p:sp>
      <p:sp>
        <p:nvSpPr>
          <p:cNvPr id="88" name="Ovaal 87">
            <a:extLst>
              <a:ext uri="{FF2B5EF4-FFF2-40B4-BE49-F238E27FC236}">
                <a16:creationId xmlns:a16="http://schemas.microsoft.com/office/drawing/2014/main" id="{A76B213C-B3E9-47F3-8C4B-AF29E50D7FDC}"/>
              </a:ext>
            </a:extLst>
          </p:cNvPr>
          <p:cNvSpPr/>
          <p:nvPr userDrawn="1"/>
        </p:nvSpPr>
        <p:spPr>
          <a:xfrm>
            <a:off x="8773860" y="3160240"/>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2</a:t>
            </a:r>
          </a:p>
        </p:txBody>
      </p:sp>
      <p:grpSp>
        <p:nvGrpSpPr>
          <p:cNvPr id="3" name="Groep 2">
            <a:extLst>
              <a:ext uri="{FF2B5EF4-FFF2-40B4-BE49-F238E27FC236}">
                <a16:creationId xmlns:a16="http://schemas.microsoft.com/office/drawing/2014/main" id="{4323E688-B7C5-4E1C-897D-492C343FAA09}"/>
              </a:ext>
            </a:extLst>
          </p:cNvPr>
          <p:cNvGrpSpPr/>
          <p:nvPr userDrawn="1"/>
        </p:nvGrpSpPr>
        <p:grpSpPr>
          <a:xfrm>
            <a:off x="9350689" y="2648287"/>
            <a:ext cx="1868733" cy="282692"/>
            <a:chOff x="9274992" y="2652097"/>
            <a:chExt cx="1761894" cy="266530"/>
          </a:xfrm>
        </p:grpSpPr>
        <p:grpSp>
          <p:nvGrpSpPr>
            <p:cNvPr id="17" name="Groep 16">
              <a:extLst>
                <a:ext uri="{FF2B5EF4-FFF2-40B4-BE49-F238E27FC236}">
                  <a16:creationId xmlns:a16="http://schemas.microsoft.com/office/drawing/2014/main" id="{ED330E87-BE72-42F1-8FB5-CF7A03CD7732}"/>
                </a:ext>
              </a:extLst>
            </p:cNvPr>
            <p:cNvGrpSpPr/>
            <p:nvPr userDrawn="1"/>
          </p:nvGrpSpPr>
          <p:grpSpPr>
            <a:xfrm>
              <a:off x="9274992" y="2652097"/>
              <a:ext cx="1761894" cy="266530"/>
              <a:chOff x="5322164" y="2132856"/>
              <a:chExt cx="1761894" cy="266530"/>
            </a:xfrm>
          </p:grpSpPr>
          <p:sp>
            <p:nvSpPr>
              <p:cNvPr id="18" name="Rechthoek 17">
                <a:extLst>
                  <a:ext uri="{FF2B5EF4-FFF2-40B4-BE49-F238E27FC236}">
                    <a16:creationId xmlns:a16="http://schemas.microsoft.com/office/drawing/2014/main" id="{27572ED7-4383-4C08-9B7B-2EA13EDBD52C}"/>
                  </a:ext>
                </a:extLst>
              </p:cNvPr>
              <p:cNvSpPr/>
              <p:nvPr userDrawn="1"/>
            </p:nvSpPr>
            <p:spPr>
              <a:xfrm>
                <a:off x="5322164" y="2132856"/>
                <a:ext cx="1761894" cy="266530"/>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chemeClr val="tx1"/>
                  </a:solidFill>
                  <a:latin typeface="Segoe UI" panose="020B0502040204020203" pitchFamily="34" charset="0"/>
                  <a:cs typeface="Segoe UI" panose="020B0502040204020203" pitchFamily="34" charset="0"/>
                </a:endParaRPr>
              </a:p>
            </p:txBody>
          </p:sp>
          <p:sp>
            <p:nvSpPr>
              <p:cNvPr id="20" name="Tekstvak 19">
                <a:extLst>
                  <a:ext uri="{FF2B5EF4-FFF2-40B4-BE49-F238E27FC236}">
                    <a16:creationId xmlns:a16="http://schemas.microsoft.com/office/drawing/2014/main" id="{0D9E7FAF-DDE3-4699-9361-DEF0DAB4D5DF}"/>
                  </a:ext>
                </a:extLst>
              </p:cNvPr>
              <p:cNvSpPr txBox="1"/>
              <p:nvPr userDrawn="1"/>
            </p:nvSpPr>
            <p:spPr>
              <a:xfrm>
                <a:off x="5342229" y="2182649"/>
                <a:ext cx="479687" cy="157662"/>
              </a:xfrm>
              <a:prstGeom prst="rect">
                <a:avLst/>
              </a:prstGeom>
              <a:noFill/>
            </p:spPr>
            <p:txBody>
              <a:bodyPr wrap="square" rtlCol="0" anchor="ctr">
                <a:noAutofit/>
              </a:bodyPr>
              <a:lstStyle/>
              <a:p>
                <a:pPr algn="ctr"/>
                <a:r>
                  <a:rPr lang="nl-NL" sz="800" noProof="0" dirty="0">
                    <a:solidFill>
                      <a:srgbClr val="211F26"/>
                    </a:solidFill>
                    <a:latin typeface="Segoe UI" panose="020B0502040204020203" pitchFamily="34" charset="0"/>
                    <a:cs typeface="Segoe UI" panose="020B0502040204020203" pitchFamily="34" charset="0"/>
                  </a:rPr>
                  <a:t>Start</a:t>
                </a:r>
              </a:p>
            </p:txBody>
          </p:sp>
          <p:sp>
            <p:nvSpPr>
              <p:cNvPr id="21" name="Tekstvak 20">
                <a:extLst>
                  <a:ext uri="{FF2B5EF4-FFF2-40B4-BE49-F238E27FC236}">
                    <a16:creationId xmlns:a16="http://schemas.microsoft.com/office/drawing/2014/main" id="{6D16041D-12A0-4292-A7A1-988830A91DCA}"/>
                  </a:ext>
                </a:extLst>
              </p:cNvPr>
              <p:cNvSpPr txBox="1"/>
              <p:nvPr userDrawn="1"/>
            </p:nvSpPr>
            <p:spPr>
              <a:xfrm>
                <a:off x="6383169" y="2182649"/>
                <a:ext cx="670798" cy="157662"/>
              </a:xfrm>
              <a:prstGeom prst="rect">
                <a:avLst/>
              </a:prstGeom>
              <a:noFill/>
            </p:spPr>
            <p:txBody>
              <a:bodyPr wrap="square" rtlCol="0" anchor="ctr">
                <a:noAutofit/>
              </a:bodyPr>
              <a:lstStyle/>
              <a:p>
                <a:pPr algn="ctr"/>
                <a:r>
                  <a:rPr lang="nl-NL" sz="800" noProof="0" dirty="0">
                    <a:solidFill>
                      <a:srgbClr val="211F26"/>
                    </a:solidFill>
                    <a:latin typeface="Segoe UI" panose="020B0502040204020203" pitchFamily="34" charset="0"/>
                    <a:cs typeface="Segoe UI" panose="020B0502040204020203" pitchFamily="34" charset="0"/>
                  </a:rPr>
                  <a:t>Ontwerpen</a:t>
                </a:r>
              </a:p>
            </p:txBody>
          </p:sp>
          <p:sp>
            <p:nvSpPr>
              <p:cNvPr id="22" name="Tekstvak 21">
                <a:extLst>
                  <a:ext uri="{FF2B5EF4-FFF2-40B4-BE49-F238E27FC236}">
                    <a16:creationId xmlns:a16="http://schemas.microsoft.com/office/drawing/2014/main" id="{E1527D1B-7B5E-4493-B1BE-354AC1FD99E2}"/>
                  </a:ext>
                </a:extLst>
              </p:cNvPr>
              <p:cNvSpPr txBox="1"/>
              <p:nvPr userDrawn="1"/>
            </p:nvSpPr>
            <p:spPr>
              <a:xfrm>
                <a:off x="5733831" y="2180940"/>
                <a:ext cx="709300" cy="157662"/>
              </a:xfrm>
              <a:prstGeom prst="rect">
                <a:avLst/>
              </a:prstGeom>
              <a:noFill/>
            </p:spPr>
            <p:txBody>
              <a:bodyPr wrap="square" rtlCol="0" anchor="ctr">
                <a:noAutofit/>
              </a:bodyPr>
              <a:lstStyle/>
              <a:p>
                <a:pPr algn="ctr"/>
                <a:r>
                  <a:rPr lang="nl-NL" sz="800" noProof="0" dirty="0">
                    <a:solidFill>
                      <a:srgbClr val="B74629"/>
                    </a:solidFill>
                    <a:latin typeface="Segoe UI" panose="020B0502040204020203" pitchFamily="34" charset="0"/>
                    <a:cs typeface="Segoe UI" panose="020B0502040204020203" pitchFamily="34" charset="0"/>
                  </a:rPr>
                  <a:t>Invoegen</a:t>
                </a:r>
              </a:p>
            </p:txBody>
          </p:sp>
        </p:grpSp>
        <p:sp>
          <p:nvSpPr>
            <p:cNvPr id="2" name="Rechthoek 1">
              <a:extLst>
                <a:ext uri="{FF2B5EF4-FFF2-40B4-BE49-F238E27FC236}">
                  <a16:creationId xmlns:a16="http://schemas.microsoft.com/office/drawing/2014/main" id="{DBC54CF3-178D-4A44-BF65-7B291AA052AF}"/>
                </a:ext>
              </a:extLst>
            </p:cNvPr>
            <p:cNvSpPr/>
            <p:nvPr userDrawn="1"/>
          </p:nvSpPr>
          <p:spPr>
            <a:xfrm>
              <a:off x="9896239" y="2873047"/>
              <a:ext cx="290139" cy="45580"/>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800" cap="all" baseline="0" noProof="0" dirty="0">
                <a:latin typeface="Segoe UI" panose="020B0502040204020203" pitchFamily="34" charset="0"/>
                <a:cs typeface="Segoe UI" panose="020B0502040204020203" pitchFamily="34" charset="0"/>
              </a:endParaRPr>
            </a:p>
          </p:txBody>
        </p:sp>
      </p:grpSp>
      <p:grpSp>
        <p:nvGrpSpPr>
          <p:cNvPr id="12" name="Groep 11">
            <a:extLst>
              <a:ext uri="{FF2B5EF4-FFF2-40B4-BE49-F238E27FC236}">
                <a16:creationId xmlns:a16="http://schemas.microsoft.com/office/drawing/2014/main" id="{41909E48-313F-4565-9D04-B09F659206A6}"/>
              </a:ext>
            </a:extLst>
          </p:cNvPr>
          <p:cNvGrpSpPr/>
          <p:nvPr userDrawn="1"/>
        </p:nvGrpSpPr>
        <p:grpSpPr>
          <a:xfrm>
            <a:off x="9350689" y="3160240"/>
            <a:ext cx="503685" cy="451231"/>
            <a:chOff x="9146748" y="481263"/>
            <a:chExt cx="714475" cy="640069"/>
          </a:xfrm>
        </p:grpSpPr>
        <p:pic>
          <p:nvPicPr>
            <p:cNvPr id="9" name="Afbeelding 8">
              <a:extLst>
                <a:ext uri="{FF2B5EF4-FFF2-40B4-BE49-F238E27FC236}">
                  <a16:creationId xmlns:a16="http://schemas.microsoft.com/office/drawing/2014/main" id="{C320EEEC-23FB-4FFA-9753-C2C0CB3A47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370"/>
            <a:stretch/>
          </p:blipFill>
          <p:spPr>
            <a:xfrm>
              <a:off x="9146748" y="481263"/>
              <a:ext cx="714475" cy="640069"/>
            </a:xfrm>
            <a:prstGeom prst="rect">
              <a:avLst/>
            </a:prstGeom>
            <a:solidFill>
              <a:schemeClr val="bg1"/>
            </a:solidFill>
            <a:ln w="6350">
              <a:solidFill>
                <a:srgbClr val="D2D2D2"/>
              </a:solidFill>
            </a:ln>
          </p:spPr>
        </p:pic>
        <p:sp>
          <p:nvSpPr>
            <p:cNvPr id="10" name="Tekstvak 9">
              <a:extLst>
                <a:ext uri="{FF2B5EF4-FFF2-40B4-BE49-F238E27FC236}">
                  <a16:creationId xmlns:a16="http://schemas.microsoft.com/office/drawing/2014/main" id="{BD4D7CC2-9822-4C7B-A80A-AC3D699C9602}"/>
                </a:ext>
              </a:extLst>
            </p:cNvPr>
            <p:cNvSpPr txBox="1"/>
            <p:nvPr userDrawn="1"/>
          </p:nvSpPr>
          <p:spPr>
            <a:xfrm>
              <a:off x="9168833" y="849563"/>
              <a:ext cx="660967" cy="233280"/>
            </a:xfrm>
            <a:prstGeom prst="rect">
              <a:avLst/>
            </a:prstGeom>
            <a:solidFill>
              <a:srgbClr val="FFFFFF"/>
            </a:solidFill>
          </p:spPr>
          <p:txBody>
            <a:bodyPr wrap="square" lIns="0" tIns="0" rIns="0" bIns="0" rtlCol="0" anchor="ctr">
              <a:noAutofit/>
            </a:bodyPr>
            <a:lstStyle/>
            <a:p>
              <a:pPr algn="ctr"/>
              <a:r>
                <a:rPr lang="nl-NL" sz="700" noProof="0" dirty="0">
                  <a:solidFill>
                    <a:srgbClr val="211F26"/>
                  </a:solidFill>
                  <a:latin typeface="Segoe UI" panose="020B0502040204020203" pitchFamily="34" charset="0"/>
                  <a:cs typeface="Segoe UI" panose="020B0502040204020203" pitchFamily="34" charset="0"/>
                </a:rPr>
                <a:t>Opmerking</a:t>
              </a:r>
            </a:p>
          </p:txBody>
        </p:sp>
      </p:grpSp>
      <p:sp>
        <p:nvSpPr>
          <p:cNvPr id="94" name="Ovaal 93">
            <a:extLst>
              <a:ext uri="{FF2B5EF4-FFF2-40B4-BE49-F238E27FC236}">
                <a16:creationId xmlns:a16="http://schemas.microsoft.com/office/drawing/2014/main" id="{1E588BE0-1F3A-4159-B290-92C50EA3E4B0}"/>
              </a:ext>
            </a:extLst>
          </p:cNvPr>
          <p:cNvSpPr/>
          <p:nvPr userDrawn="1"/>
        </p:nvSpPr>
        <p:spPr>
          <a:xfrm>
            <a:off x="1215428" y="537989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5</a:t>
            </a:r>
          </a:p>
        </p:txBody>
      </p:sp>
      <p:sp>
        <p:nvSpPr>
          <p:cNvPr id="95" name="Ovaal 94">
            <a:extLst>
              <a:ext uri="{FF2B5EF4-FFF2-40B4-BE49-F238E27FC236}">
                <a16:creationId xmlns:a16="http://schemas.microsoft.com/office/drawing/2014/main" id="{3C3BACCB-7BEE-4378-9585-94EE233D4891}"/>
              </a:ext>
            </a:extLst>
          </p:cNvPr>
          <p:cNvSpPr/>
          <p:nvPr userDrawn="1"/>
        </p:nvSpPr>
        <p:spPr>
          <a:xfrm>
            <a:off x="1215428" y="2648287"/>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lvl="0" algn="ctr" defTabSz="914400" rtl="0" eaLnBrk="1" latinLnBrk="0" hangingPunct="1">
              <a:lnSpc>
                <a:spcPct val="80000"/>
              </a:lnSpc>
              <a:spcBef>
                <a:spcPts val="600"/>
              </a:spcBef>
              <a:spcAft>
                <a:spcPts val="600"/>
              </a:spcAft>
            </a:pPr>
            <a:r>
              <a:rPr lang="nl-NL" sz="1000" b="1" kern="1200"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1</a:t>
            </a:r>
          </a:p>
        </p:txBody>
      </p:sp>
      <p:sp>
        <p:nvSpPr>
          <p:cNvPr id="96" name="Ovaal 95">
            <a:extLst>
              <a:ext uri="{FF2B5EF4-FFF2-40B4-BE49-F238E27FC236}">
                <a16:creationId xmlns:a16="http://schemas.microsoft.com/office/drawing/2014/main" id="{096EC83F-BF9E-4C24-816E-1494AD4C50C4}"/>
              </a:ext>
            </a:extLst>
          </p:cNvPr>
          <p:cNvSpPr/>
          <p:nvPr userDrawn="1"/>
        </p:nvSpPr>
        <p:spPr>
          <a:xfrm>
            <a:off x="1215428" y="3703901"/>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3</a:t>
            </a:r>
          </a:p>
        </p:txBody>
      </p:sp>
      <p:sp>
        <p:nvSpPr>
          <p:cNvPr id="97" name="Ovaal 96">
            <a:extLst>
              <a:ext uri="{FF2B5EF4-FFF2-40B4-BE49-F238E27FC236}">
                <a16:creationId xmlns:a16="http://schemas.microsoft.com/office/drawing/2014/main" id="{652C2746-FB70-4943-8F76-34BB9B8B7D42}"/>
              </a:ext>
            </a:extLst>
          </p:cNvPr>
          <p:cNvSpPr/>
          <p:nvPr userDrawn="1"/>
        </p:nvSpPr>
        <p:spPr>
          <a:xfrm>
            <a:off x="1215428" y="4583447"/>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4</a:t>
            </a:r>
          </a:p>
        </p:txBody>
      </p:sp>
      <p:sp>
        <p:nvSpPr>
          <p:cNvPr id="98" name="Ovaal 97">
            <a:extLst>
              <a:ext uri="{FF2B5EF4-FFF2-40B4-BE49-F238E27FC236}">
                <a16:creationId xmlns:a16="http://schemas.microsoft.com/office/drawing/2014/main" id="{49A82809-44E9-4B60-9301-F8DFBF38500A}"/>
              </a:ext>
            </a:extLst>
          </p:cNvPr>
          <p:cNvSpPr/>
          <p:nvPr userDrawn="1"/>
        </p:nvSpPr>
        <p:spPr>
          <a:xfrm>
            <a:off x="1215428" y="3160240"/>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2</a:t>
            </a:r>
          </a:p>
        </p:txBody>
      </p:sp>
    </p:spTree>
    <p:extLst>
      <p:ext uri="{BB962C8B-B14F-4D97-AF65-F5344CB8AC3E}">
        <p14:creationId xmlns:p14="http://schemas.microsoft.com/office/powerpoint/2010/main" val="299216864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 TN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dirty="0"/>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dirty="0"/>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en-GB" dirty="0"/>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en-GB" dirty="0"/>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dirty="0"/>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Tree>
    <p:extLst>
      <p:ext uri="{BB962C8B-B14F-4D97-AF65-F5344CB8AC3E}">
        <p14:creationId xmlns:p14="http://schemas.microsoft.com/office/powerpoint/2010/main" val="267761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22" presetClass="entr" presetSubtype="1" fill="hold" grpId="0" nodeType="withEffect">
                                  <p:stCondLst>
                                    <p:cond delay="1500"/>
                                  </p:stCondLst>
                                  <p:childTnLst>
                                    <p:set>
                                      <p:cBhvr>
                                        <p:cTn id="120" dur="1" fill="hold">
                                          <p:stCondLst>
                                            <p:cond delay="0"/>
                                          </p:stCondLst>
                                        </p:cTn>
                                        <p:tgtEl>
                                          <p:spTgt spid="12"/>
                                        </p:tgtEl>
                                        <p:attrNameLst>
                                          <p:attrName>style.visibility</p:attrName>
                                        </p:attrNameLst>
                                      </p:cBhvr>
                                      <p:to>
                                        <p:strVal val="visible"/>
                                      </p:to>
                                    </p:set>
                                    <p:animEffect transition="in" filter="wipe(up)">
                                      <p:cBhvr>
                                        <p:cTn id="121" dur="750"/>
                                        <p:tgtEl>
                                          <p:spTgt spid="12"/>
                                        </p:tgtEl>
                                      </p:cBhvr>
                                    </p:animEffect>
                                  </p:childTnLst>
                                </p:cTn>
                              </p:par>
                              <p:par>
                                <p:cTn id="122" presetID="22" presetClass="entr" presetSubtype="1" fill="hold" grpId="0" nodeType="withEffect">
                                  <p:stCondLst>
                                    <p:cond delay="2750"/>
                                  </p:stCondLst>
                                  <p:childTnLst>
                                    <p:set>
                                      <p:cBhvr>
                                        <p:cTn id="123" dur="1" fill="hold">
                                          <p:stCondLst>
                                            <p:cond delay="0"/>
                                          </p:stCondLst>
                                        </p:cTn>
                                        <p:tgtEl>
                                          <p:spTgt spid="11"/>
                                        </p:tgtEl>
                                        <p:attrNameLst>
                                          <p:attrName>style.visibility</p:attrName>
                                        </p:attrNameLst>
                                      </p:cBhvr>
                                      <p:to>
                                        <p:strVal val="visible"/>
                                      </p:to>
                                    </p:set>
                                    <p:animEffect transition="in" filter="wipe(up)">
                                      <p:cBhvr>
                                        <p:cTn id="124" dur="750"/>
                                        <p:tgtEl>
                                          <p:spTgt spid="11"/>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750"/>
                                        <p:tgtEl>
                                          <p:spTgt spid="10"/>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7"/>
                                        </p:tgtEl>
                                        <p:attrNameLst>
                                          <p:attrName>style.visibility</p:attrName>
                                        </p:attrNameLst>
                                      </p:cBhvr>
                                      <p:to>
                                        <p:strVal val="visible"/>
                                      </p:to>
                                    </p:set>
                                    <p:animEffect transition="in" filter="wipe(down)">
                                      <p:cBhvr>
                                        <p:cTn id="130" dur="750"/>
                                        <p:tgtEl>
                                          <p:spTgt spid="17"/>
                                        </p:tgtEl>
                                      </p:cBhvr>
                                    </p:animEffect>
                                  </p:childTnLst>
                                </p:cTn>
                              </p:par>
                              <p:par>
                                <p:cTn id="131" presetID="22" presetClass="entr" presetSubtype="2" fill="hold" grpId="0" nodeType="withEffect">
                                  <p:stCondLst>
                                    <p:cond delay="2500"/>
                                  </p:stCondLst>
                                  <p:childTnLst>
                                    <p:set>
                                      <p:cBhvr>
                                        <p:cTn id="132" dur="1" fill="hold">
                                          <p:stCondLst>
                                            <p:cond delay="0"/>
                                          </p:stCondLst>
                                        </p:cTn>
                                        <p:tgtEl>
                                          <p:spTgt spid="16"/>
                                        </p:tgtEl>
                                        <p:attrNameLst>
                                          <p:attrName>style.visibility</p:attrName>
                                        </p:attrNameLst>
                                      </p:cBhvr>
                                      <p:to>
                                        <p:strVal val="visible"/>
                                      </p:to>
                                    </p:set>
                                    <p:animEffect transition="in" filter="wipe(right)">
                                      <p:cBhvr>
                                        <p:cTn id="133" dur="750"/>
                                        <p:tgtEl>
                                          <p:spTgt spid="16"/>
                                        </p:tgtEl>
                                      </p:cBhvr>
                                    </p:animEffect>
                                  </p:childTnLst>
                                </p:cTn>
                              </p:par>
                              <p:par>
                                <p:cTn id="134" presetID="22" presetClass="entr" presetSubtype="4" fill="hold" grpId="0" nodeType="withEffect">
                                  <p:stCondLst>
                                    <p:cond delay="250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750"/>
                                        <p:tgtEl>
                                          <p:spTgt spid="31"/>
                                        </p:tgtEl>
                                      </p:cBhvr>
                                    </p:animEffect>
                                  </p:childTnLst>
                                </p:cTn>
                              </p:par>
                              <p:par>
                                <p:cTn id="137" presetID="22" presetClass="entr" presetSubtype="4" fill="hold" grpId="0" nodeType="withEffect">
                                  <p:stCondLst>
                                    <p:cond delay="3000"/>
                                  </p:stCondLst>
                                  <p:childTnLst>
                                    <p:set>
                                      <p:cBhvr>
                                        <p:cTn id="138" dur="1" fill="hold">
                                          <p:stCondLst>
                                            <p:cond delay="0"/>
                                          </p:stCondLst>
                                        </p:cTn>
                                        <p:tgtEl>
                                          <p:spTgt spid="25"/>
                                        </p:tgtEl>
                                        <p:attrNameLst>
                                          <p:attrName>style.visibility</p:attrName>
                                        </p:attrNameLst>
                                      </p:cBhvr>
                                      <p:to>
                                        <p:strVal val="visible"/>
                                      </p:to>
                                    </p:set>
                                    <p:animEffect transition="in" filter="wipe(down)">
                                      <p:cBhvr>
                                        <p:cTn id="139" dur="750"/>
                                        <p:tgtEl>
                                          <p:spTgt spid="25"/>
                                        </p:tgtEl>
                                      </p:cBhvr>
                                    </p:animEffect>
                                  </p:childTnLst>
                                </p:cTn>
                              </p:par>
                              <p:par>
                                <p:cTn id="140" presetID="22" presetClass="entr" presetSubtype="4" fill="hold" grpId="0" nodeType="withEffect">
                                  <p:stCondLst>
                                    <p:cond delay="3500"/>
                                  </p:stCondLst>
                                  <p:childTnLst>
                                    <p:set>
                                      <p:cBhvr>
                                        <p:cTn id="141" dur="1" fill="hold">
                                          <p:stCondLst>
                                            <p:cond delay="0"/>
                                          </p:stCondLst>
                                        </p:cTn>
                                        <p:tgtEl>
                                          <p:spTgt spid="27"/>
                                        </p:tgtEl>
                                        <p:attrNameLst>
                                          <p:attrName>style.visibility</p:attrName>
                                        </p:attrNameLst>
                                      </p:cBhvr>
                                      <p:to>
                                        <p:strVal val="visible"/>
                                      </p:to>
                                    </p:set>
                                    <p:animEffect transition="in" filter="wipe(down)">
                                      <p:cBhvr>
                                        <p:cTn id="142" dur="750"/>
                                        <p:tgtEl>
                                          <p:spTgt spid="27"/>
                                        </p:tgtEl>
                                      </p:cBhvr>
                                    </p:animEffect>
                                  </p:childTnLst>
                                </p:cTn>
                              </p:par>
                              <p:par>
                                <p:cTn id="143" presetID="22" presetClass="entr" presetSubtype="4" fill="hold" grpId="0" nodeType="withEffect">
                                  <p:stCondLst>
                                    <p:cond delay="4000"/>
                                  </p:stCondLst>
                                  <p:childTnLst>
                                    <p:set>
                                      <p:cBhvr>
                                        <p:cTn id="144" dur="1" fill="hold">
                                          <p:stCondLst>
                                            <p:cond delay="0"/>
                                          </p:stCondLst>
                                        </p:cTn>
                                        <p:tgtEl>
                                          <p:spTgt spid="18"/>
                                        </p:tgtEl>
                                        <p:attrNameLst>
                                          <p:attrName>style.visibility</p:attrName>
                                        </p:attrNameLst>
                                      </p:cBhvr>
                                      <p:to>
                                        <p:strVal val="visible"/>
                                      </p:to>
                                    </p:set>
                                    <p:animEffect transition="in" filter="wipe(down)">
                                      <p:cBhvr>
                                        <p:cTn id="145" dur="750"/>
                                        <p:tgtEl>
                                          <p:spTgt spid="18"/>
                                        </p:tgtEl>
                                      </p:cBhvr>
                                    </p:animEffect>
                                  </p:childTnLst>
                                </p:cTn>
                              </p:par>
                              <p:par>
                                <p:cTn id="146" presetID="22" presetClass="entr" presetSubtype="1" fill="hold" grpId="0" nodeType="withEffect">
                                  <p:stCondLst>
                                    <p:cond delay="2500"/>
                                  </p:stCondLst>
                                  <p:childTnLst>
                                    <p:set>
                                      <p:cBhvr>
                                        <p:cTn id="147" dur="1" fill="hold">
                                          <p:stCondLst>
                                            <p:cond delay="0"/>
                                          </p:stCondLst>
                                        </p:cTn>
                                        <p:tgtEl>
                                          <p:spTgt spid="29"/>
                                        </p:tgtEl>
                                        <p:attrNameLst>
                                          <p:attrName>style.visibility</p:attrName>
                                        </p:attrNameLst>
                                      </p:cBhvr>
                                      <p:to>
                                        <p:strVal val="visible"/>
                                      </p:to>
                                    </p:set>
                                    <p:animEffect transition="in" filter="wipe(up)">
                                      <p:cBhvr>
                                        <p:cTn id="148" dur="750"/>
                                        <p:tgtEl>
                                          <p:spTgt spid="29"/>
                                        </p:tgtEl>
                                      </p:cBhvr>
                                    </p:animEffect>
                                  </p:childTnLst>
                                </p:cTn>
                              </p:par>
                              <p:par>
                                <p:cTn id="149" presetID="22" presetClass="entr" presetSubtype="1" fill="hold" grpId="0" nodeType="withEffect">
                                  <p:stCondLst>
                                    <p:cond delay="3250"/>
                                  </p:stCondLst>
                                  <p:childTnLst>
                                    <p:set>
                                      <p:cBhvr>
                                        <p:cTn id="150" dur="1" fill="hold">
                                          <p:stCondLst>
                                            <p:cond delay="0"/>
                                          </p:stCondLst>
                                        </p:cTn>
                                        <p:tgtEl>
                                          <p:spTgt spid="32"/>
                                        </p:tgtEl>
                                        <p:attrNameLst>
                                          <p:attrName>style.visibility</p:attrName>
                                        </p:attrNameLst>
                                      </p:cBhvr>
                                      <p:to>
                                        <p:strVal val="visible"/>
                                      </p:to>
                                    </p:set>
                                    <p:animEffect transition="in" filter="wipe(up)">
                                      <p:cBhvr>
                                        <p:cTn id="151" dur="750"/>
                                        <p:tgtEl>
                                          <p:spTgt spid="32"/>
                                        </p:tgtEl>
                                      </p:cBhvr>
                                    </p:animEffect>
                                  </p:childTnLst>
                                </p:cTn>
                              </p:par>
                              <p:par>
                                <p:cTn id="152" presetID="10" presetClass="entr" presetSubtype="0" fill="hold" grpId="0" nodeType="withEffect">
                                  <p:stCondLst>
                                    <p:cond delay="200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1000"/>
                                        <p:tgtEl>
                                          <p:spTgt spid="190"/>
                                        </p:tgtEl>
                                      </p:cBhvr>
                                    </p:animEffect>
                                  </p:childTnLst>
                                </p:cTn>
                              </p:par>
                              <p:par>
                                <p:cTn id="155" presetID="2" presetClass="entr" presetSubtype="8" decel="100000" fill="hold" grpId="0" nodeType="withEffect">
                                  <p:stCondLst>
                                    <p:cond delay="2500"/>
                                  </p:stCondLst>
                                  <p:childTnLst>
                                    <p:set>
                                      <p:cBhvr>
                                        <p:cTn id="156" dur="1" fill="hold">
                                          <p:stCondLst>
                                            <p:cond delay="0"/>
                                          </p:stCondLst>
                                        </p:cTn>
                                        <p:tgtEl>
                                          <p:spTgt spid="192"/>
                                        </p:tgtEl>
                                        <p:attrNameLst>
                                          <p:attrName>style.visibility</p:attrName>
                                        </p:attrNameLst>
                                      </p:cBhvr>
                                      <p:to>
                                        <p:strVal val="visible"/>
                                      </p:to>
                                    </p:set>
                                    <p:anim calcmode="lin" valueType="num">
                                      <p:cBhvr additive="base">
                                        <p:cTn id="157" dur="1000" fill="hold"/>
                                        <p:tgtEl>
                                          <p:spTgt spid="192"/>
                                        </p:tgtEl>
                                        <p:attrNameLst>
                                          <p:attrName>ppt_x</p:attrName>
                                        </p:attrNameLst>
                                      </p:cBhvr>
                                      <p:tavLst>
                                        <p:tav tm="0">
                                          <p:val>
                                            <p:strVal val="0-#ppt_w/2"/>
                                          </p:val>
                                        </p:tav>
                                        <p:tav tm="100000">
                                          <p:val>
                                            <p:strVal val="#ppt_x"/>
                                          </p:val>
                                        </p:tav>
                                      </p:tavLst>
                                    </p:anim>
                                    <p:anim calcmode="lin" valueType="num">
                                      <p:cBhvr additive="base">
                                        <p:cTn id="158" dur="1000" fill="hold"/>
                                        <p:tgtEl>
                                          <p:spTgt spid="192"/>
                                        </p:tgtEl>
                                        <p:attrNameLst>
                                          <p:attrName>ppt_y</p:attrName>
                                        </p:attrNameLst>
                                      </p:cBhvr>
                                      <p:tavLst>
                                        <p:tav tm="0">
                                          <p:val>
                                            <p:strVal val="#ppt_y"/>
                                          </p:val>
                                        </p:tav>
                                        <p:tav tm="100000">
                                          <p:val>
                                            <p:strVal val="#ppt_y"/>
                                          </p:val>
                                        </p:tav>
                                      </p:tavLst>
                                    </p:anim>
                                  </p:childTnLst>
                                </p:cTn>
                              </p:par>
                              <p:par>
                                <p:cTn id="159" presetID="2" presetClass="entr" presetSubtype="8" decel="100000" fill="hold" grpId="0" nodeType="withEffect">
                                  <p:stCondLst>
                                    <p:cond delay="2650"/>
                                  </p:stCondLst>
                                  <p:childTnLst>
                                    <p:set>
                                      <p:cBhvr>
                                        <p:cTn id="160" dur="1" fill="hold">
                                          <p:stCondLst>
                                            <p:cond delay="0"/>
                                          </p:stCondLst>
                                        </p:cTn>
                                        <p:tgtEl>
                                          <p:spTgt spid="203"/>
                                        </p:tgtEl>
                                        <p:attrNameLst>
                                          <p:attrName>style.visibility</p:attrName>
                                        </p:attrNameLst>
                                      </p:cBhvr>
                                      <p:to>
                                        <p:strVal val="visible"/>
                                      </p:to>
                                    </p:set>
                                    <p:anim calcmode="lin" valueType="num">
                                      <p:cBhvr additive="base">
                                        <p:cTn id="161" dur="1000" fill="hold"/>
                                        <p:tgtEl>
                                          <p:spTgt spid="203"/>
                                        </p:tgtEl>
                                        <p:attrNameLst>
                                          <p:attrName>ppt_x</p:attrName>
                                        </p:attrNameLst>
                                      </p:cBhvr>
                                      <p:tavLst>
                                        <p:tav tm="0">
                                          <p:val>
                                            <p:strVal val="0-#ppt_w/2"/>
                                          </p:val>
                                        </p:tav>
                                        <p:tav tm="100000">
                                          <p:val>
                                            <p:strVal val="#ppt_x"/>
                                          </p:val>
                                        </p:tav>
                                      </p:tavLst>
                                    </p:anim>
                                    <p:anim calcmode="lin" valueType="num">
                                      <p:cBhvr additive="base">
                                        <p:cTn id="162" dur="1000" fill="hold"/>
                                        <p:tgtEl>
                                          <p:spTgt spid="203"/>
                                        </p:tgtEl>
                                        <p:attrNameLst>
                                          <p:attrName>ppt_y</p:attrName>
                                        </p:attrNameLst>
                                      </p:cBhvr>
                                      <p:tavLst>
                                        <p:tav tm="0">
                                          <p:val>
                                            <p:strVal val="#ppt_y"/>
                                          </p:val>
                                        </p:tav>
                                        <p:tav tm="100000">
                                          <p:val>
                                            <p:strVal val="#ppt_y"/>
                                          </p:val>
                                        </p:tav>
                                      </p:tavLst>
                                    </p:anim>
                                  </p:childTnLst>
                                </p:cTn>
                              </p:par>
                              <p:par>
                                <p:cTn id="163" presetID="2" presetClass="entr" presetSubtype="8" decel="100000" fill="hold" grpId="0" nodeType="withEffect">
                                  <p:stCondLst>
                                    <p:cond delay="2600"/>
                                  </p:stCondLst>
                                  <p:childTnLst>
                                    <p:set>
                                      <p:cBhvr>
                                        <p:cTn id="164" dur="1" fill="hold">
                                          <p:stCondLst>
                                            <p:cond delay="0"/>
                                          </p:stCondLst>
                                        </p:cTn>
                                        <p:tgtEl>
                                          <p:spTgt spid="198"/>
                                        </p:tgtEl>
                                        <p:attrNameLst>
                                          <p:attrName>style.visibility</p:attrName>
                                        </p:attrNameLst>
                                      </p:cBhvr>
                                      <p:to>
                                        <p:strVal val="visible"/>
                                      </p:to>
                                    </p:set>
                                    <p:anim calcmode="lin" valueType="num">
                                      <p:cBhvr additive="base">
                                        <p:cTn id="165" dur="1000" fill="hold"/>
                                        <p:tgtEl>
                                          <p:spTgt spid="198"/>
                                        </p:tgtEl>
                                        <p:attrNameLst>
                                          <p:attrName>ppt_x</p:attrName>
                                        </p:attrNameLst>
                                      </p:cBhvr>
                                      <p:tavLst>
                                        <p:tav tm="0">
                                          <p:val>
                                            <p:strVal val="0-#ppt_w/2"/>
                                          </p:val>
                                        </p:tav>
                                        <p:tav tm="100000">
                                          <p:val>
                                            <p:strVal val="#ppt_x"/>
                                          </p:val>
                                        </p:tav>
                                      </p:tavLst>
                                    </p:anim>
                                    <p:anim calcmode="lin" valueType="num">
                                      <p:cBhvr additive="base">
                                        <p:cTn id="166" dur="1000" fill="hold"/>
                                        <p:tgtEl>
                                          <p:spTgt spid="198"/>
                                        </p:tgtEl>
                                        <p:attrNameLst>
                                          <p:attrName>ppt_y</p:attrName>
                                        </p:attrNameLst>
                                      </p:cBhvr>
                                      <p:tavLst>
                                        <p:tav tm="0">
                                          <p:val>
                                            <p:strVal val="#ppt_y"/>
                                          </p:val>
                                        </p:tav>
                                        <p:tav tm="100000">
                                          <p:val>
                                            <p:strVal val="#ppt_y"/>
                                          </p:val>
                                        </p:tav>
                                      </p:tavLst>
                                    </p:anim>
                                  </p:childTnLst>
                                </p:cTn>
                              </p:par>
                              <p:par>
                                <p:cTn id="167" presetID="23" presetClass="entr" presetSubtype="16" fill="hold" grpId="0" nodeType="withEffect">
                                  <p:stCondLst>
                                    <p:cond delay="500"/>
                                  </p:stCondLst>
                                  <p:childTnLst>
                                    <p:set>
                                      <p:cBhvr>
                                        <p:cTn id="168" dur="1" fill="hold">
                                          <p:stCondLst>
                                            <p:cond delay="0"/>
                                          </p:stCondLst>
                                        </p:cTn>
                                        <p:tgtEl>
                                          <p:spTgt spid="204"/>
                                        </p:tgtEl>
                                        <p:attrNameLst>
                                          <p:attrName>style.visibility</p:attrName>
                                        </p:attrNameLst>
                                      </p:cBhvr>
                                      <p:to>
                                        <p:strVal val="visible"/>
                                      </p:to>
                                    </p:set>
                                    <p:anim calcmode="lin" valueType="num">
                                      <p:cBhvr>
                                        <p:cTn id="169" dur="500" fill="hold"/>
                                        <p:tgtEl>
                                          <p:spTgt spid="204"/>
                                        </p:tgtEl>
                                        <p:attrNameLst>
                                          <p:attrName>ppt_w</p:attrName>
                                        </p:attrNameLst>
                                      </p:cBhvr>
                                      <p:tavLst>
                                        <p:tav tm="0">
                                          <p:val>
                                            <p:fltVal val="0"/>
                                          </p:val>
                                        </p:tav>
                                        <p:tav tm="100000">
                                          <p:val>
                                            <p:strVal val="#ppt_w"/>
                                          </p:val>
                                        </p:tav>
                                      </p:tavLst>
                                    </p:anim>
                                    <p:anim calcmode="lin" valueType="num">
                                      <p:cBhvr>
                                        <p:cTn id="170" dur="500" fill="hold"/>
                                        <p:tgtEl>
                                          <p:spTgt spid="204"/>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000"/>
                                  </p:stCondLst>
                                  <p:childTnLst>
                                    <p:animScale>
                                      <p:cBhvr>
                                        <p:cTn id="172" dur="100" fill="hold"/>
                                        <p:tgtEl>
                                          <p:spTgt spid="204"/>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33"/>
                                        </p:tgtEl>
                                        <p:attrNameLst>
                                          <p:attrName>style.visibility</p:attrName>
                                        </p:attrNameLst>
                                      </p:cBhvr>
                                      <p:to>
                                        <p:strVal val="visible"/>
                                      </p:to>
                                    </p:set>
                                    <p:anim calcmode="lin" valueType="num">
                                      <p:cBhvr>
                                        <p:cTn id="175" dur="500" fill="hold"/>
                                        <p:tgtEl>
                                          <p:spTgt spid="133"/>
                                        </p:tgtEl>
                                        <p:attrNameLst>
                                          <p:attrName>ppt_w</p:attrName>
                                        </p:attrNameLst>
                                      </p:cBhvr>
                                      <p:tavLst>
                                        <p:tav tm="0">
                                          <p:val>
                                            <p:fltVal val="0"/>
                                          </p:val>
                                        </p:tav>
                                        <p:tav tm="100000">
                                          <p:val>
                                            <p:strVal val="#ppt_w"/>
                                          </p:val>
                                        </p:tav>
                                      </p:tavLst>
                                    </p:anim>
                                    <p:anim calcmode="lin" valueType="num">
                                      <p:cBhvr>
                                        <p:cTn id="176" dur="500" fill="hold"/>
                                        <p:tgtEl>
                                          <p:spTgt spid="133"/>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33"/>
                                        </p:tgtEl>
                                      </p:cBhvr>
                                      <p:by x="130000" y="130000"/>
                                    </p:animScale>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par>
                                <p:cTn id="185" presetID="23" presetClass="entr" presetSubtype="16" fill="hold" grpId="0" nodeType="withEffect">
                                  <p:stCondLst>
                                    <p:cond delay="1750"/>
                                  </p:stCondLst>
                                  <p:childTnLst>
                                    <p:set>
                                      <p:cBhvr>
                                        <p:cTn id="186" dur="1" fill="hold">
                                          <p:stCondLst>
                                            <p:cond delay="0"/>
                                          </p:stCondLst>
                                        </p:cTn>
                                        <p:tgtEl>
                                          <p:spTgt spid="149"/>
                                        </p:tgtEl>
                                        <p:attrNameLst>
                                          <p:attrName>style.visibility</p:attrName>
                                        </p:attrNameLst>
                                      </p:cBhvr>
                                      <p:to>
                                        <p:strVal val="visible"/>
                                      </p:to>
                                    </p:set>
                                    <p:anim calcmode="lin" valueType="num">
                                      <p:cBhvr>
                                        <p:cTn id="187" dur="500" fill="hold"/>
                                        <p:tgtEl>
                                          <p:spTgt spid="149"/>
                                        </p:tgtEl>
                                        <p:attrNameLst>
                                          <p:attrName>ppt_w</p:attrName>
                                        </p:attrNameLst>
                                      </p:cBhvr>
                                      <p:tavLst>
                                        <p:tav tm="0">
                                          <p:val>
                                            <p:fltVal val="0"/>
                                          </p:val>
                                        </p:tav>
                                        <p:tav tm="100000">
                                          <p:val>
                                            <p:strVal val="#ppt_w"/>
                                          </p:val>
                                        </p:tav>
                                      </p:tavLst>
                                    </p:anim>
                                    <p:anim calcmode="lin" valueType="num">
                                      <p:cBhvr>
                                        <p:cTn id="188" dur="500" fill="hold"/>
                                        <p:tgtEl>
                                          <p:spTgt spid="149"/>
                                        </p:tgtEl>
                                        <p:attrNameLst>
                                          <p:attrName>ppt_h</p:attrName>
                                        </p:attrNameLst>
                                      </p:cBhvr>
                                      <p:tavLst>
                                        <p:tav tm="0">
                                          <p:val>
                                            <p:fltVal val="0"/>
                                          </p:val>
                                        </p:tav>
                                        <p:tav tm="100000">
                                          <p:val>
                                            <p:strVal val="#ppt_h"/>
                                          </p:val>
                                        </p:tav>
                                      </p:tavLst>
                                    </p:anim>
                                  </p:childTnLst>
                                </p:cTn>
                              </p:par>
                              <p:par>
                                <p:cTn id="189" presetID="6" presetClass="emph" presetSubtype="0" autoRev="1" fill="hold" grpId="1" nodeType="withEffect">
                                  <p:stCondLst>
                                    <p:cond delay="2250"/>
                                  </p:stCondLst>
                                  <p:childTnLst>
                                    <p:animScale>
                                      <p:cBhvr>
                                        <p:cTn id="190"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204" grpId="0" animBg="1"/>
      <p:bldP spid="204" grpId="1"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33" grpId="0" animBg="1"/>
      <p:bldP spid="133" grpId="1" animBg="1"/>
      <p:bldP spid="149" grpId="0" animBg="1"/>
      <p:bldP spid="149" grpId="1" animBg="1"/>
      <p:bldP spid="185" grpId="0" animBg="1"/>
      <p:bldP spid="185" grpId="1" animBg="1"/>
      <p:bldP spid="190"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 TN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31723"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hidden="1">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hidden="1">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hidden="1">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hidden="1">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hidden="1">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hidden="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en-GB" dirty="0"/>
          </a:p>
        </p:txBody>
      </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hidden="1">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hidden="1">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hidden="1">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hidden="1">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hidden="1">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hidden="1">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hidden="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hidden="1">
              <a:extLst>
                <a:ext uri="{FF2B5EF4-FFF2-40B4-BE49-F238E27FC236}">
                  <a16:creationId xmlns:a16="http://schemas.microsoft.com/office/drawing/2014/main" id="{EA4DC19E-7F78-D7B2-1F34-4DF8F33D195D}"/>
                </a:ext>
              </a:extLst>
            </p:cNvPr>
            <p:cNvSpPr/>
            <p:nvPr userDrawn="1"/>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hidden="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hidden="1">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grpSp>
    </p:spTree>
    <p:extLst>
      <p:ext uri="{BB962C8B-B14F-4D97-AF65-F5344CB8AC3E}">
        <p14:creationId xmlns:p14="http://schemas.microsoft.com/office/powerpoint/2010/main" val="6774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500"/>
                                  </p:stCondLst>
                                  <p:childTnLst>
                                    <p:animScale>
                                      <p:cBhvr>
                                        <p:cTn id="10" dur="100" fill="hold"/>
                                        <p:tgtEl>
                                          <p:spTgt spid="185"/>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100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500" fill="hold"/>
                                        <p:tgtEl>
                                          <p:spTgt spid="165"/>
                                        </p:tgtEl>
                                        <p:attrNameLst>
                                          <p:attrName>ppt_w</p:attrName>
                                        </p:attrNameLst>
                                      </p:cBhvr>
                                      <p:tavLst>
                                        <p:tav tm="0">
                                          <p:val>
                                            <p:fltVal val="0"/>
                                          </p:val>
                                        </p:tav>
                                        <p:tav tm="100000">
                                          <p:val>
                                            <p:strVal val="#ppt_w"/>
                                          </p:val>
                                        </p:tav>
                                      </p:tavLst>
                                    </p:anim>
                                    <p:anim calcmode="lin" valueType="num">
                                      <p:cBhvr>
                                        <p:cTn id="38" dur="500" fill="hold"/>
                                        <p:tgtEl>
                                          <p:spTgt spid="165"/>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500"/>
                                  </p:stCondLst>
                                  <p:childTnLst>
                                    <p:animScale>
                                      <p:cBhvr>
                                        <p:cTn id="40" dur="100" fill="hold"/>
                                        <p:tgtEl>
                                          <p:spTgt spid="165"/>
                                        </p:tgtEl>
                                      </p:cBhvr>
                                      <p:by x="130000" y="130000"/>
                                    </p:animScale>
                                  </p:childTnLst>
                                </p:cTn>
                              </p:par>
                              <p:par>
                                <p:cTn id="41" presetID="23" presetClass="entr" presetSubtype="16" fill="hold" nodeType="withEffect">
                                  <p:stCondLst>
                                    <p:cond delay="1250"/>
                                  </p:stCondLst>
                                  <p:childTnLst>
                                    <p:set>
                                      <p:cBhvr>
                                        <p:cTn id="42" dur="1" fill="hold">
                                          <p:stCondLst>
                                            <p:cond delay="0"/>
                                          </p:stCondLst>
                                        </p:cTn>
                                        <p:tgtEl>
                                          <p:spTgt spid="175"/>
                                        </p:tgtEl>
                                        <p:attrNameLst>
                                          <p:attrName>style.visibility</p:attrName>
                                        </p:attrNameLst>
                                      </p:cBhvr>
                                      <p:to>
                                        <p:strVal val="visible"/>
                                      </p:to>
                                    </p:set>
                                    <p:anim calcmode="lin" valueType="num">
                                      <p:cBhvr>
                                        <p:cTn id="43" dur="500" fill="hold"/>
                                        <p:tgtEl>
                                          <p:spTgt spid="175"/>
                                        </p:tgtEl>
                                        <p:attrNameLst>
                                          <p:attrName>ppt_w</p:attrName>
                                        </p:attrNameLst>
                                      </p:cBhvr>
                                      <p:tavLst>
                                        <p:tav tm="0">
                                          <p:val>
                                            <p:fltVal val="0"/>
                                          </p:val>
                                        </p:tav>
                                        <p:tav tm="100000">
                                          <p:val>
                                            <p:strVal val="#ppt_w"/>
                                          </p:val>
                                        </p:tav>
                                      </p:tavLst>
                                    </p:anim>
                                    <p:anim calcmode="lin" valueType="num">
                                      <p:cBhvr>
                                        <p:cTn id="44" dur="500" fill="hold"/>
                                        <p:tgtEl>
                                          <p:spTgt spid="17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750"/>
                                  </p:stCondLst>
                                  <p:childTnLst>
                                    <p:animScale>
                                      <p:cBhvr>
                                        <p:cTn id="46" dur="100" fill="hold"/>
                                        <p:tgtEl>
                                          <p:spTgt spid="17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62"/>
                                        </p:tgtEl>
                                        <p:attrNameLst>
                                          <p:attrName>style.visibility</p:attrName>
                                        </p:attrNameLst>
                                      </p:cBhvr>
                                      <p:to>
                                        <p:strVal val="visible"/>
                                      </p:to>
                                    </p:set>
                                    <p:anim calcmode="lin" valueType="num">
                                      <p:cBhvr>
                                        <p:cTn id="49" dur="500" fill="hold"/>
                                        <p:tgtEl>
                                          <p:spTgt spid="162"/>
                                        </p:tgtEl>
                                        <p:attrNameLst>
                                          <p:attrName>ppt_w</p:attrName>
                                        </p:attrNameLst>
                                      </p:cBhvr>
                                      <p:tavLst>
                                        <p:tav tm="0">
                                          <p:val>
                                            <p:fltVal val="0"/>
                                          </p:val>
                                        </p:tav>
                                        <p:tav tm="100000">
                                          <p:val>
                                            <p:strVal val="#ppt_w"/>
                                          </p:val>
                                        </p:tav>
                                      </p:tavLst>
                                    </p:anim>
                                    <p:anim calcmode="lin" valueType="num">
                                      <p:cBhvr>
                                        <p:cTn id="50" dur="500" fill="hold"/>
                                        <p:tgtEl>
                                          <p:spTgt spid="162"/>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62"/>
                                        </p:tgtEl>
                                      </p:cBhvr>
                                      <p:by x="130000" y="130000"/>
                                    </p:animScale>
                                  </p:childTnLst>
                                </p:cTn>
                              </p:par>
                              <p:par>
                                <p:cTn id="53" presetID="23" presetClass="entr" presetSubtype="16" fill="hold" nodeType="withEffect">
                                  <p:stCondLst>
                                    <p:cond delay="15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2000"/>
                                  </p:stCondLst>
                                  <p:childTnLst>
                                    <p:animScale>
                                      <p:cBhvr>
                                        <p:cTn id="58" dur="100" fill="hold"/>
                                        <p:tgtEl>
                                          <p:spTgt spid="161"/>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78"/>
                                        </p:tgtEl>
                                        <p:attrNameLst>
                                          <p:attrName>style.visibility</p:attrName>
                                        </p:attrNameLst>
                                      </p:cBhvr>
                                      <p:to>
                                        <p:strVal val="visible"/>
                                      </p:to>
                                    </p:set>
                                    <p:anim calcmode="lin" valueType="num">
                                      <p:cBhvr>
                                        <p:cTn id="61" dur="500" fill="hold"/>
                                        <p:tgtEl>
                                          <p:spTgt spid="178"/>
                                        </p:tgtEl>
                                        <p:attrNameLst>
                                          <p:attrName>ppt_w</p:attrName>
                                        </p:attrNameLst>
                                      </p:cBhvr>
                                      <p:tavLst>
                                        <p:tav tm="0">
                                          <p:val>
                                            <p:fltVal val="0"/>
                                          </p:val>
                                        </p:tav>
                                        <p:tav tm="100000">
                                          <p:val>
                                            <p:strVal val="#ppt_w"/>
                                          </p:val>
                                        </p:tav>
                                      </p:tavLst>
                                    </p:anim>
                                    <p:anim calcmode="lin" valueType="num">
                                      <p:cBhvr>
                                        <p:cTn id="62" dur="500" fill="hold"/>
                                        <p:tgtEl>
                                          <p:spTgt spid="178"/>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78"/>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58"/>
                                        </p:tgtEl>
                                        <p:attrNameLst>
                                          <p:attrName>style.visibility</p:attrName>
                                        </p:attrNameLst>
                                      </p:cBhvr>
                                      <p:to>
                                        <p:strVal val="visible"/>
                                      </p:to>
                                    </p:set>
                                    <p:anim calcmode="lin" valueType="num">
                                      <p:cBhvr>
                                        <p:cTn id="73" dur="500" fill="hold"/>
                                        <p:tgtEl>
                                          <p:spTgt spid="158"/>
                                        </p:tgtEl>
                                        <p:attrNameLst>
                                          <p:attrName>ppt_w</p:attrName>
                                        </p:attrNameLst>
                                      </p:cBhvr>
                                      <p:tavLst>
                                        <p:tav tm="0">
                                          <p:val>
                                            <p:fltVal val="0"/>
                                          </p:val>
                                        </p:tav>
                                        <p:tav tm="100000">
                                          <p:val>
                                            <p:strVal val="#ppt_w"/>
                                          </p:val>
                                        </p:tav>
                                      </p:tavLst>
                                    </p:anim>
                                    <p:anim calcmode="lin" valueType="num">
                                      <p:cBhvr>
                                        <p:cTn id="74" dur="500" fill="hold"/>
                                        <p:tgtEl>
                                          <p:spTgt spid="15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58"/>
                                        </p:tgtEl>
                                      </p:cBhvr>
                                      <p:by x="130000" y="130000"/>
                                    </p:animScale>
                                  </p:childTnLst>
                                </p:cTn>
                              </p:par>
                              <p:par>
                                <p:cTn id="77" presetID="23" presetClass="entr" presetSubtype="16" fill="hold" nodeType="withEffect">
                                  <p:stCondLst>
                                    <p:cond delay="1750"/>
                                  </p:stCondLst>
                                  <p:childTnLst>
                                    <p:set>
                                      <p:cBhvr>
                                        <p:cTn id="78" dur="1" fill="hold">
                                          <p:stCondLst>
                                            <p:cond delay="0"/>
                                          </p:stCondLst>
                                        </p:cTn>
                                        <p:tgtEl>
                                          <p:spTgt spid="168"/>
                                        </p:tgtEl>
                                        <p:attrNameLst>
                                          <p:attrName>style.visibility</p:attrName>
                                        </p:attrNameLst>
                                      </p:cBhvr>
                                      <p:to>
                                        <p:strVal val="visible"/>
                                      </p:to>
                                    </p:set>
                                    <p:anim calcmode="lin" valueType="num">
                                      <p:cBhvr>
                                        <p:cTn id="79" dur="500" fill="hold"/>
                                        <p:tgtEl>
                                          <p:spTgt spid="168"/>
                                        </p:tgtEl>
                                        <p:attrNameLst>
                                          <p:attrName>ppt_w</p:attrName>
                                        </p:attrNameLst>
                                      </p:cBhvr>
                                      <p:tavLst>
                                        <p:tav tm="0">
                                          <p:val>
                                            <p:fltVal val="0"/>
                                          </p:val>
                                        </p:tav>
                                        <p:tav tm="100000">
                                          <p:val>
                                            <p:strVal val="#ppt_w"/>
                                          </p:val>
                                        </p:tav>
                                      </p:tavLst>
                                    </p:anim>
                                    <p:anim calcmode="lin" valueType="num">
                                      <p:cBhvr>
                                        <p:cTn id="80" dur="500" fill="hold"/>
                                        <p:tgtEl>
                                          <p:spTgt spid="168"/>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250"/>
                                  </p:stCondLst>
                                  <p:childTnLst>
                                    <p:animScale>
                                      <p:cBhvr>
                                        <p:cTn id="82" dur="100" fill="hold"/>
                                        <p:tgtEl>
                                          <p:spTgt spid="168"/>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7"/>
                                        </p:tgtEl>
                                        <p:attrNameLst>
                                          <p:attrName>style.visibility</p:attrName>
                                        </p:attrNameLst>
                                      </p:cBhvr>
                                      <p:to>
                                        <p:strVal val="visible"/>
                                      </p:to>
                                    </p:set>
                                    <p:anim calcmode="lin" valueType="num">
                                      <p:cBhvr>
                                        <p:cTn id="85" dur="500" fill="hold"/>
                                        <p:tgtEl>
                                          <p:spTgt spid="167"/>
                                        </p:tgtEl>
                                        <p:attrNameLst>
                                          <p:attrName>ppt_w</p:attrName>
                                        </p:attrNameLst>
                                      </p:cBhvr>
                                      <p:tavLst>
                                        <p:tav tm="0">
                                          <p:val>
                                            <p:fltVal val="0"/>
                                          </p:val>
                                        </p:tav>
                                        <p:tav tm="100000">
                                          <p:val>
                                            <p:strVal val="#ppt_w"/>
                                          </p:val>
                                        </p:tav>
                                      </p:tavLst>
                                    </p:anim>
                                    <p:anim calcmode="lin" valueType="num">
                                      <p:cBhvr>
                                        <p:cTn id="86" dur="500" fill="hold"/>
                                        <p:tgtEl>
                                          <p:spTgt spid="167"/>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7"/>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66"/>
                                        </p:tgtEl>
                                        <p:attrNameLst>
                                          <p:attrName>style.visibility</p:attrName>
                                        </p:attrNameLst>
                                      </p:cBhvr>
                                      <p:to>
                                        <p:strVal val="visible"/>
                                      </p:to>
                                    </p:set>
                                    <p:anim calcmode="lin" valueType="num">
                                      <p:cBhvr>
                                        <p:cTn id="91" dur="500" fill="hold"/>
                                        <p:tgtEl>
                                          <p:spTgt spid="166"/>
                                        </p:tgtEl>
                                        <p:attrNameLst>
                                          <p:attrName>ppt_w</p:attrName>
                                        </p:attrNameLst>
                                      </p:cBhvr>
                                      <p:tavLst>
                                        <p:tav tm="0">
                                          <p:val>
                                            <p:fltVal val="0"/>
                                          </p:val>
                                        </p:tav>
                                        <p:tav tm="100000">
                                          <p:val>
                                            <p:strVal val="#ppt_w"/>
                                          </p:val>
                                        </p:tav>
                                      </p:tavLst>
                                    </p:anim>
                                    <p:anim calcmode="lin" valueType="num">
                                      <p:cBhvr>
                                        <p:cTn id="92" dur="500" fill="hold"/>
                                        <p:tgtEl>
                                          <p:spTgt spid="166"/>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66"/>
                                        </p:tgtEl>
                                      </p:cBhvr>
                                      <p:by x="130000" y="130000"/>
                                    </p:animScale>
                                  </p:childTnLst>
                                </p:cTn>
                              </p:par>
                              <p:par>
                                <p:cTn id="95" presetID="23" presetClass="entr" presetSubtype="16" fill="hold" nodeType="withEffect">
                                  <p:stCondLst>
                                    <p:cond delay="2000"/>
                                  </p:stCondLst>
                                  <p:childTnLst>
                                    <p:set>
                                      <p:cBhvr>
                                        <p:cTn id="96" dur="1" fill="hold">
                                          <p:stCondLst>
                                            <p:cond delay="0"/>
                                          </p:stCondLst>
                                        </p:cTn>
                                        <p:tgtEl>
                                          <p:spTgt spid="172"/>
                                        </p:tgtEl>
                                        <p:attrNameLst>
                                          <p:attrName>style.visibility</p:attrName>
                                        </p:attrNameLst>
                                      </p:cBhvr>
                                      <p:to>
                                        <p:strVal val="visible"/>
                                      </p:to>
                                    </p:set>
                                    <p:anim calcmode="lin" valueType="num">
                                      <p:cBhvr>
                                        <p:cTn id="97" dur="500" fill="hold"/>
                                        <p:tgtEl>
                                          <p:spTgt spid="172"/>
                                        </p:tgtEl>
                                        <p:attrNameLst>
                                          <p:attrName>ppt_w</p:attrName>
                                        </p:attrNameLst>
                                      </p:cBhvr>
                                      <p:tavLst>
                                        <p:tav tm="0">
                                          <p:val>
                                            <p:fltVal val="0"/>
                                          </p:val>
                                        </p:tav>
                                        <p:tav tm="100000">
                                          <p:val>
                                            <p:strVal val="#ppt_w"/>
                                          </p:val>
                                        </p:tav>
                                      </p:tavLst>
                                    </p:anim>
                                    <p:anim calcmode="lin" valueType="num">
                                      <p:cBhvr>
                                        <p:cTn id="98" dur="500" fill="hold"/>
                                        <p:tgtEl>
                                          <p:spTgt spid="172"/>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500"/>
                                  </p:stCondLst>
                                  <p:childTnLst>
                                    <p:animScale>
                                      <p:cBhvr>
                                        <p:cTn id="100" dur="100" fill="hold"/>
                                        <p:tgtEl>
                                          <p:spTgt spid="172"/>
                                        </p:tgtEl>
                                      </p:cBhvr>
                                      <p:by x="130000" y="130000"/>
                                    </p:animScale>
                                  </p:childTnLst>
                                </p:cTn>
                              </p:par>
                              <p:par>
                                <p:cTn id="101" presetID="10" presetClass="entr" presetSubtype="0" fill="hold" grpId="0" nodeType="withEffect">
                                  <p:stCondLst>
                                    <p:cond delay="2000"/>
                                  </p:stCondLst>
                                  <p:childTnLst>
                                    <p:set>
                                      <p:cBhvr>
                                        <p:cTn id="102" dur="1" fill="hold">
                                          <p:stCondLst>
                                            <p:cond delay="0"/>
                                          </p:stCondLst>
                                        </p:cTn>
                                        <p:tgtEl>
                                          <p:spTgt spid="190"/>
                                        </p:tgtEl>
                                        <p:attrNameLst>
                                          <p:attrName>style.visibility</p:attrName>
                                        </p:attrNameLst>
                                      </p:cBhvr>
                                      <p:to>
                                        <p:strVal val="visible"/>
                                      </p:to>
                                    </p:set>
                                    <p:animEffect transition="in" filter="fade">
                                      <p:cBhvr>
                                        <p:cTn id="103" dur="1000"/>
                                        <p:tgtEl>
                                          <p:spTgt spid="190"/>
                                        </p:tgtEl>
                                      </p:cBhvr>
                                    </p:animEffect>
                                  </p:childTnLst>
                                </p:cTn>
                              </p:par>
                              <p:par>
                                <p:cTn id="104" presetID="2" presetClass="entr" presetSubtype="8" decel="100000" fill="hold" grpId="0" nodeType="withEffect">
                                  <p:stCondLst>
                                    <p:cond delay="25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1000" fill="hold"/>
                                        <p:tgtEl>
                                          <p:spTgt spid="192"/>
                                        </p:tgtEl>
                                        <p:attrNameLst>
                                          <p:attrName>ppt_x</p:attrName>
                                        </p:attrNameLst>
                                      </p:cBhvr>
                                      <p:tavLst>
                                        <p:tav tm="0">
                                          <p:val>
                                            <p:strVal val="0-#ppt_w/2"/>
                                          </p:val>
                                        </p:tav>
                                        <p:tav tm="100000">
                                          <p:val>
                                            <p:strVal val="#ppt_x"/>
                                          </p:val>
                                        </p:tav>
                                      </p:tavLst>
                                    </p:anim>
                                    <p:anim calcmode="lin" valueType="num">
                                      <p:cBhvr additive="base">
                                        <p:cTn id="107" dur="1000" fill="hold"/>
                                        <p:tgtEl>
                                          <p:spTgt spid="192"/>
                                        </p:tgtEl>
                                        <p:attrNameLst>
                                          <p:attrName>ppt_y</p:attrName>
                                        </p:attrNameLst>
                                      </p:cBhvr>
                                      <p:tavLst>
                                        <p:tav tm="0">
                                          <p:val>
                                            <p:strVal val="#ppt_y"/>
                                          </p:val>
                                        </p:tav>
                                        <p:tav tm="100000">
                                          <p:val>
                                            <p:strVal val="#ppt_y"/>
                                          </p:val>
                                        </p:tav>
                                      </p:tavLst>
                                    </p:anim>
                                  </p:childTnLst>
                                </p:cTn>
                              </p:par>
                              <p:par>
                                <p:cTn id="108" presetID="2" presetClass="entr" presetSubtype="8" decel="100000" fill="hold" grpId="0" nodeType="withEffect">
                                  <p:stCondLst>
                                    <p:cond delay="2650"/>
                                  </p:stCondLst>
                                  <p:childTnLst>
                                    <p:set>
                                      <p:cBhvr>
                                        <p:cTn id="109" dur="1" fill="hold">
                                          <p:stCondLst>
                                            <p:cond delay="0"/>
                                          </p:stCondLst>
                                        </p:cTn>
                                        <p:tgtEl>
                                          <p:spTgt spid="203"/>
                                        </p:tgtEl>
                                        <p:attrNameLst>
                                          <p:attrName>style.visibility</p:attrName>
                                        </p:attrNameLst>
                                      </p:cBhvr>
                                      <p:to>
                                        <p:strVal val="visible"/>
                                      </p:to>
                                    </p:set>
                                    <p:anim calcmode="lin" valueType="num">
                                      <p:cBhvr additive="base">
                                        <p:cTn id="110" dur="1000" fill="hold"/>
                                        <p:tgtEl>
                                          <p:spTgt spid="203"/>
                                        </p:tgtEl>
                                        <p:attrNameLst>
                                          <p:attrName>ppt_x</p:attrName>
                                        </p:attrNameLst>
                                      </p:cBhvr>
                                      <p:tavLst>
                                        <p:tav tm="0">
                                          <p:val>
                                            <p:strVal val="0-#ppt_w/2"/>
                                          </p:val>
                                        </p:tav>
                                        <p:tav tm="100000">
                                          <p:val>
                                            <p:strVal val="#ppt_x"/>
                                          </p:val>
                                        </p:tav>
                                      </p:tavLst>
                                    </p:anim>
                                    <p:anim calcmode="lin" valueType="num">
                                      <p:cBhvr additive="base">
                                        <p:cTn id="111" dur="1000" fill="hold"/>
                                        <p:tgtEl>
                                          <p:spTgt spid="203"/>
                                        </p:tgtEl>
                                        <p:attrNameLst>
                                          <p:attrName>ppt_y</p:attrName>
                                        </p:attrNameLst>
                                      </p:cBhvr>
                                      <p:tavLst>
                                        <p:tav tm="0">
                                          <p:val>
                                            <p:strVal val="#ppt_y"/>
                                          </p:val>
                                        </p:tav>
                                        <p:tav tm="100000">
                                          <p:val>
                                            <p:strVal val="#ppt_y"/>
                                          </p:val>
                                        </p:tav>
                                      </p:tavLst>
                                    </p:anim>
                                  </p:childTnLst>
                                </p:cTn>
                              </p:par>
                              <p:par>
                                <p:cTn id="112" presetID="2" presetClass="entr" presetSubtype="8" decel="100000" fill="hold" grpId="0" nodeType="withEffect">
                                  <p:stCondLst>
                                    <p:cond delay="2600"/>
                                  </p:stCondLst>
                                  <p:childTnLst>
                                    <p:set>
                                      <p:cBhvr>
                                        <p:cTn id="113" dur="1" fill="hold">
                                          <p:stCondLst>
                                            <p:cond delay="0"/>
                                          </p:stCondLst>
                                        </p:cTn>
                                        <p:tgtEl>
                                          <p:spTgt spid="198"/>
                                        </p:tgtEl>
                                        <p:attrNameLst>
                                          <p:attrName>style.visibility</p:attrName>
                                        </p:attrNameLst>
                                      </p:cBhvr>
                                      <p:to>
                                        <p:strVal val="visible"/>
                                      </p:to>
                                    </p:set>
                                    <p:anim calcmode="lin" valueType="num">
                                      <p:cBhvr additive="base">
                                        <p:cTn id="114" dur="1000" fill="hold"/>
                                        <p:tgtEl>
                                          <p:spTgt spid="198"/>
                                        </p:tgtEl>
                                        <p:attrNameLst>
                                          <p:attrName>ppt_x</p:attrName>
                                        </p:attrNameLst>
                                      </p:cBhvr>
                                      <p:tavLst>
                                        <p:tav tm="0">
                                          <p:val>
                                            <p:strVal val="0-#ppt_w/2"/>
                                          </p:val>
                                        </p:tav>
                                        <p:tav tm="100000">
                                          <p:val>
                                            <p:strVal val="#ppt_x"/>
                                          </p:val>
                                        </p:tav>
                                      </p:tavLst>
                                    </p:anim>
                                    <p:anim calcmode="lin" valueType="num">
                                      <p:cBhvr additive="base">
                                        <p:cTn id="115" dur="1000" fill="hold"/>
                                        <p:tgtEl>
                                          <p:spTgt spid="198"/>
                                        </p:tgtEl>
                                        <p:attrNameLst>
                                          <p:attrName>ppt_y</p:attrName>
                                        </p:attrNameLst>
                                      </p:cBhvr>
                                      <p:tavLst>
                                        <p:tav tm="0">
                                          <p:val>
                                            <p:strVal val="#ppt_y"/>
                                          </p:val>
                                        </p:tav>
                                        <p:tav tm="100000">
                                          <p:val>
                                            <p:strVal val="#ppt_y"/>
                                          </p:val>
                                        </p:tav>
                                      </p:tavLst>
                                    </p:anim>
                                  </p:childTnLst>
                                </p:cTn>
                              </p:par>
                              <p:par>
                                <p:cTn id="116" presetID="22" presetClass="entr" presetSubtype="1" fill="hold" grpId="0" nodeType="withEffect">
                                  <p:stCondLst>
                                    <p:cond delay="0"/>
                                  </p:stCondLst>
                                  <p:childTnLst>
                                    <p:set>
                                      <p:cBhvr>
                                        <p:cTn id="117" dur="1" fill="hold">
                                          <p:stCondLst>
                                            <p:cond delay="0"/>
                                          </p:stCondLst>
                                        </p:cTn>
                                        <p:tgtEl>
                                          <p:spTgt spid="86">
                                            <p:bg/>
                                          </p:spTgt>
                                        </p:tgtEl>
                                        <p:attrNameLst>
                                          <p:attrName>style.visibility</p:attrName>
                                        </p:attrNameLst>
                                      </p:cBhvr>
                                      <p:to>
                                        <p:strVal val="visible"/>
                                      </p:to>
                                    </p:set>
                                    <p:animEffect transition="in" filter="wipe(up)">
                                      <p:cBhvr>
                                        <p:cTn id="118" dur="1000"/>
                                        <p:tgtEl>
                                          <p:spTgt spid="86">
                                            <p:bg/>
                                          </p:spTgt>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86">
                                            <p:txEl>
                                              <p:pRg st="0" end="0"/>
                                            </p:txEl>
                                          </p:spTgt>
                                        </p:tgtEl>
                                        <p:attrNameLst>
                                          <p:attrName>style.visibility</p:attrName>
                                        </p:attrNameLst>
                                      </p:cBhvr>
                                      <p:to>
                                        <p:strVal val="visible"/>
                                      </p:to>
                                    </p:set>
                                    <p:animEffect transition="in" filter="wipe(up)">
                                      <p:cBhvr>
                                        <p:cTn id="121" dur="1000"/>
                                        <p:tgtEl>
                                          <p:spTgt spid="86">
                                            <p:txEl>
                                              <p:pRg st="0" end="0"/>
                                            </p:txEl>
                                          </p:spTgt>
                                        </p:tgtEl>
                                      </p:cBhvr>
                                    </p:animEffect>
                                  </p:childTnLst>
                                </p:cTn>
                              </p:par>
                              <p:par>
                                <p:cTn id="122" presetID="22" presetClass="entr" presetSubtype="1" fill="hold" grpId="0" nodeType="withEffect">
                                  <p:stCondLst>
                                    <p:cond delay="250"/>
                                  </p:stCondLst>
                                  <p:childTnLst>
                                    <p:set>
                                      <p:cBhvr>
                                        <p:cTn id="123" dur="1" fill="hold">
                                          <p:stCondLst>
                                            <p:cond delay="0"/>
                                          </p:stCondLst>
                                        </p:cTn>
                                        <p:tgtEl>
                                          <p:spTgt spid="87">
                                            <p:bg/>
                                          </p:spTgt>
                                        </p:tgtEl>
                                        <p:attrNameLst>
                                          <p:attrName>style.visibility</p:attrName>
                                        </p:attrNameLst>
                                      </p:cBhvr>
                                      <p:to>
                                        <p:strVal val="visible"/>
                                      </p:to>
                                    </p:set>
                                    <p:animEffect transition="in" filter="wipe(up)">
                                      <p:cBhvr>
                                        <p:cTn id="124" dur="1000"/>
                                        <p:tgtEl>
                                          <p:spTgt spid="87">
                                            <p:bg/>
                                          </p:spTgt>
                                        </p:tgtEl>
                                      </p:cBhvr>
                                    </p:animEffect>
                                  </p:childTnLst>
                                </p:cTn>
                              </p:par>
                              <p:par>
                                <p:cTn id="125" presetID="22" presetClass="entr" presetSubtype="1" fill="hold" grpId="0" nodeType="withEffect">
                                  <p:stCondLst>
                                    <p:cond delay="250"/>
                                  </p:stCondLst>
                                  <p:childTnLst>
                                    <p:set>
                                      <p:cBhvr>
                                        <p:cTn id="126" dur="1" fill="hold">
                                          <p:stCondLst>
                                            <p:cond delay="0"/>
                                          </p:stCondLst>
                                        </p:cTn>
                                        <p:tgtEl>
                                          <p:spTgt spid="87">
                                            <p:txEl>
                                              <p:pRg st="0" end="0"/>
                                            </p:txEl>
                                          </p:spTgt>
                                        </p:tgtEl>
                                        <p:attrNameLst>
                                          <p:attrName>style.visibility</p:attrName>
                                        </p:attrNameLst>
                                      </p:cBhvr>
                                      <p:to>
                                        <p:strVal val="visible"/>
                                      </p:to>
                                    </p:set>
                                    <p:animEffect transition="in" filter="wipe(up)">
                                      <p:cBhvr>
                                        <p:cTn id="127" dur="1000"/>
                                        <p:tgtEl>
                                          <p:spTgt spid="87">
                                            <p:txEl>
                                              <p:pRg st="0" end="0"/>
                                            </p:txEl>
                                          </p:spTgt>
                                        </p:tgtEl>
                                      </p:cBhvr>
                                    </p:animEffect>
                                  </p:childTnLst>
                                </p:cTn>
                              </p:par>
                              <p:par>
                                <p:cTn id="128" presetID="22" presetClass="entr" presetSubtype="4" fill="hold" grpId="0" nodeType="withEffect">
                                  <p:stCondLst>
                                    <p:cond delay="500"/>
                                  </p:stCondLst>
                                  <p:childTnLst>
                                    <p:set>
                                      <p:cBhvr>
                                        <p:cTn id="129" dur="1" fill="hold">
                                          <p:stCondLst>
                                            <p:cond delay="0"/>
                                          </p:stCondLst>
                                        </p:cTn>
                                        <p:tgtEl>
                                          <p:spTgt spid="88">
                                            <p:bg/>
                                          </p:spTgt>
                                        </p:tgtEl>
                                        <p:attrNameLst>
                                          <p:attrName>style.visibility</p:attrName>
                                        </p:attrNameLst>
                                      </p:cBhvr>
                                      <p:to>
                                        <p:strVal val="visible"/>
                                      </p:to>
                                    </p:set>
                                    <p:animEffect transition="in" filter="wipe(down)">
                                      <p:cBhvr>
                                        <p:cTn id="130" dur="1000"/>
                                        <p:tgtEl>
                                          <p:spTgt spid="88">
                                            <p:bg/>
                                          </p:spTgt>
                                        </p:tgtEl>
                                      </p:cBhvr>
                                    </p:animEffect>
                                  </p:childTnLst>
                                </p:cTn>
                              </p:par>
                              <p:par>
                                <p:cTn id="131" presetID="22" presetClass="entr" presetSubtype="4" fill="hold" grpId="0" nodeType="withEffect">
                                  <p:stCondLst>
                                    <p:cond delay="500"/>
                                  </p:stCondLst>
                                  <p:childTnLst>
                                    <p:set>
                                      <p:cBhvr>
                                        <p:cTn id="132" dur="1" fill="hold">
                                          <p:stCondLst>
                                            <p:cond delay="0"/>
                                          </p:stCondLst>
                                        </p:cTn>
                                        <p:tgtEl>
                                          <p:spTgt spid="88">
                                            <p:txEl>
                                              <p:pRg st="0" end="0"/>
                                            </p:txEl>
                                          </p:spTgt>
                                        </p:tgtEl>
                                        <p:attrNameLst>
                                          <p:attrName>style.visibility</p:attrName>
                                        </p:attrNameLst>
                                      </p:cBhvr>
                                      <p:to>
                                        <p:strVal val="visible"/>
                                      </p:to>
                                    </p:set>
                                    <p:animEffect transition="in" filter="wipe(down)">
                                      <p:cBhvr>
                                        <p:cTn id="133" dur="1000"/>
                                        <p:tgtEl>
                                          <p:spTgt spid="88">
                                            <p:txEl>
                                              <p:pRg st="0" end="0"/>
                                            </p:txEl>
                                          </p:spTgt>
                                        </p:tgtEl>
                                      </p:cBhvr>
                                    </p:animEffect>
                                  </p:childTnLst>
                                </p:cTn>
                              </p:par>
                              <p:par>
                                <p:cTn id="134" presetID="23" presetClass="entr" presetSubtype="16" fill="hold" nodeType="withEffect">
                                  <p:stCondLst>
                                    <p:cond delay="500"/>
                                  </p:stCondLst>
                                  <p:childTnLst>
                                    <p:set>
                                      <p:cBhvr>
                                        <p:cTn id="135" dur="1" fill="hold">
                                          <p:stCondLst>
                                            <p:cond delay="0"/>
                                          </p:stCondLst>
                                        </p:cTn>
                                        <p:tgtEl>
                                          <p:spTgt spid="91"/>
                                        </p:tgtEl>
                                        <p:attrNameLst>
                                          <p:attrName>style.visibility</p:attrName>
                                        </p:attrNameLst>
                                      </p:cBhvr>
                                      <p:to>
                                        <p:strVal val="visible"/>
                                      </p:to>
                                    </p:set>
                                    <p:anim calcmode="lin" valueType="num">
                                      <p:cBhvr>
                                        <p:cTn id="136" dur="500" fill="hold"/>
                                        <p:tgtEl>
                                          <p:spTgt spid="91"/>
                                        </p:tgtEl>
                                        <p:attrNameLst>
                                          <p:attrName>ppt_w</p:attrName>
                                        </p:attrNameLst>
                                      </p:cBhvr>
                                      <p:tavLst>
                                        <p:tav tm="0">
                                          <p:val>
                                            <p:fltVal val="0"/>
                                          </p:val>
                                        </p:tav>
                                        <p:tav tm="100000">
                                          <p:val>
                                            <p:strVal val="#ppt_w"/>
                                          </p:val>
                                        </p:tav>
                                      </p:tavLst>
                                    </p:anim>
                                    <p:anim calcmode="lin" valueType="num">
                                      <p:cBhvr>
                                        <p:cTn id="137" dur="500" fill="hold"/>
                                        <p:tgtEl>
                                          <p:spTgt spid="91"/>
                                        </p:tgtEl>
                                        <p:attrNameLst>
                                          <p:attrName>ppt_h</p:attrName>
                                        </p:attrNameLst>
                                      </p:cBhvr>
                                      <p:tavLst>
                                        <p:tav tm="0">
                                          <p:val>
                                            <p:fltVal val="0"/>
                                          </p:val>
                                        </p:tav>
                                        <p:tav tm="100000">
                                          <p:val>
                                            <p:strVal val="#ppt_h"/>
                                          </p:val>
                                        </p:tav>
                                      </p:tavLst>
                                    </p:anim>
                                  </p:childTnLst>
                                </p:cTn>
                              </p:par>
                              <p:par>
                                <p:cTn id="138" presetID="6" presetClass="emph" presetSubtype="0" autoRev="1" fill="hold" nodeType="withEffect">
                                  <p:stCondLst>
                                    <p:cond delay="1000"/>
                                  </p:stCondLst>
                                  <p:childTnLst>
                                    <p:animScale>
                                      <p:cBhvr>
                                        <p:cTn id="139" dur="100" fill="hold"/>
                                        <p:tgtEl>
                                          <p:spTgt spid="91"/>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500" fill="hold"/>
                                        <p:tgtEl>
                                          <p:spTgt spid="43"/>
                                        </p:tgtEl>
                                        <p:attrNameLst>
                                          <p:attrName>ppt_w</p:attrName>
                                        </p:attrNameLst>
                                      </p:cBhvr>
                                      <p:tavLst>
                                        <p:tav tm="0">
                                          <p:val>
                                            <p:fltVal val="0"/>
                                          </p:val>
                                        </p:tav>
                                        <p:tav tm="100000">
                                          <p:val>
                                            <p:strVal val="#ppt_w"/>
                                          </p:val>
                                        </p:tav>
                                      </p:tavLst>
                                    </p:anim>
                                    <p:anim calcmode="lin" valueType="num">
                                      <p:cBhvr>
                                        <p:cTn id="143" dur="500" fill="hold"/>
                                        <p:tgtEl>
                                          <p:spTgt spid="43"/>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43"/>
                                        </p:tgtEl>
                                      </p:cBhvr>
                                      <p:by x="130000" y="130000"/>
                                    </p:animScale>
                                  </p:childTnLst>
                                </p:cTn>
                              </p:par>
                              <p:par>
                                <p:cTn id="146" presetID="23" presetClass="entr" presetSubtype="16" fill="hold" grpId="0" nodeType="withEffect">
                                  <p:stCondLst>
                                    <p:cond delay="150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2000"/>
                                  </p:stCondLst>
                                  <p:childTnLst>
                                    <p:animScale>
                                      <p:cBhvr>
                                        <p:cTn id="151" dur="100" fill="hold"/>
                                        <p:tgtEl>
                                          <p:spTgt spid="45"/>
                                        </p:tgtEl>
                                      </p:cBhvr>
                                      <p:by x="130000" y="130000"/>
                                    </p:animScale>
                                  </p:childTnLst>
                                </p:cTn>
                              </p:par>
                              <p:par>
                                <p:cTn id="152" presetID="23" presetClass="entr" presetSubtype="16" fill="hold" grpId="0" nodeType="withEffect">
                                  <p:stCondLst>
                                    <p:cond delay="750"/>
                                  </p:stCondLst>
                                  <p:childTnLst>
                                    <p:set>
                                      <p:cBhvr>
                                        <p:cTn id="153" dur="1" fill="hold">
                                          <p:stCondLst>
                                            <p:cond delay="0"/>
                                          </p:stCondLst>
                                        </p:cTn>
                                        <p:tgtEl>
                                          <p:spTgt spid="133"/>
                                        </p:tgtEl>
                                        <p:attrNameLst>
                                          <p:attrName>style.visibility</p:attrName>
                                        </p:attrNameLst>
                                      </p:cBhvr>
                                      <p:to>
                                        <p:strVal val="visible"/>
                                      </p:to>
                                    </p:set>
                                    <p:anim calcmode="lin" valueType="num">
                                      <p:cBhvr>
                                        <p:cTn id="154" dur="500" fill="hold"/>
                                        <p:tgtEl>
                                          <p:spTgt spid="133"/>
                                        </p:tgtEl>
                                        <p:attrNameLst>
                                          <p:attrName>ppt_w</p:attrName>
                                        </p:attrNameLst>
                                      </p:cBhvr>
                                      <p:tavLst>
                                        <p:tav tm="0">
                                          <p:val>
                                            <p:fltVal val="0"/>
                                          </p:val>
                                        </p:tav>
                                        <p:tav tm="100000">
                                          <p:val>
                                            <p:strVal val="#ppt_w"/>
                                          </p:val>
                                        </p:tav>
                                      </p:tavLst>
                                    </p:anim>
                                    <p:anim calcmode="lin" valueType="num">
                                      <p:cBhvr>
                                        <p:cTn id="155" dur="500" fill="hold"/>
                                        <p:tgtEl>
                                          <p:spTgt spid="133"/>
                                        </p:tgtEl>
                                        <p:attrNameLst>
                                          <p:attrName>ppt_h</p:attrName>
                                        </p:attrNameLst>
                                      </p:cBhvr>
                                      <p:tavLst>
                                        <p:tav tm="0">
                                          <p:val>
                                            <p:fltVal val="0"/>
                                          </p:val>
                                        </p:tav>
                                        <p:tav tm="100000">
                                          <p:val>
                                            <p:strVal val="#ppt_h"/>
                                          </p:val>
                                        </p:tav>
                                      </p:tavLst>
                                    </p:anim>
                                  </p:childTnLst>
                                </p:cTn>
                              </p:par>
                              <p:par>
                                <p:cTn id="156" presetID="6" presetClass="emph" presetSubtype="0" autoRev="1" fill="hold" grpId="1" nodeType="withEffect">
                                  <p:stCondLst>
                                    <p:cond delay="1250"/>
                                  </p:stCondLst>
                                  <p:childTnLst>
                                    <p:animScale>
                                      <p:cBhvr>
                                        <p:cTn id="157" dur="100" fill="hold"/>
                                        <p:tgtEl>
                                          <p:spTgt spid="133"/>
                                        </p:tgtEl>
                                      </p:cBhvr>
                                      <p:by x="130000" y="130000"/>
                                    </p:animScale>
                                  </p:childTnLst>
                                </p:cTn>
                              </p:par>
                              <p:par>
                                <p:cTn id="158" presetID="23" presetClass="entr" presetSubtype="16" fill="hold" grpId="0" nodeType="withEffect">
                                  <p:stCondLst>
                                    <p:cond delay="750"/>
                                  </p:stCondLst>
                                  <p:childTnLst>
                                    <p:set>
                                      <p:cBhvr>
                                        <p:cTn id="159" dur="1" fill="hold">
                                          <p:stCondLst>
                                            <p:cond delay="0"/>
                                          </p:stCondLst>
                                        </p:cTn>
                                        <p:tgtEl>
                                          <p:spTgt spid="147"/>
                                        </p:tgtEl>
                                        <p:attrNameLst>
                                          <p:attrName>style.visibility</p:attrName>
                                        </p:attrNameLst>
                                      </p:cBhvr>
                                      <p:to>
                                        <p:strVal val="visible"/>
                                      </p:to>
                                    </p:set>
                                    <p:anim calcmode="lin" valueType="num">
                                      <p:cBhvr>
                                        <p:cTn id="160" dur="500" fill="hold"/>
                                        <p:tgtEl>
                                          <p:spTgt spid="147"/>
                                        </p:tgtEl>
                                        <p:attrNameLst>
                                          <p:attrName>ppt_w</p:attrName>
                                        </p:attrNameLst>
                                      </p:cBhvr>
                                      <p:tavLst>
                                        <p:tav tm="0">
                                          <p:val>
                                            <p:fltVal val="0"/>
                                          </p:val>
                                        </p:tav>
                                        <p:tav tm="100000">
                                          <p:val>
                                            <p:strVal val="#ppt_w"/>
                                          </p:val>
                                        </p:tav>
                                      </p:tavLst>
                                    </p:anim>
                                    <p:anim calcmode="lin" valueType="num">
                                      <p:cBhvr>
                                        <p:cTn id="161" dur="500" fill="hold"/>
                                        <p:tgtEl>
                                          <p:spTgt spid="147"/>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1250"/>
                                  </p:stCondLst>
                                  <p:childTnLst>
                                    <p:animScale>
                                      <p:cBhvr>
                                        <p:cTn id="163" dur="100" fill="hold"/>
                                        <p:tgtEl>
                                          <p:spTgt spid="147"/>
                                        </p:tgtEl>
                                      </p:cBhvr>
                                      <p:by x="130000" y="130000"/>
                                    </p:animScale>
                                  </p:childTnLst>
                                </p:cTn>
                              </p:par>
                              <p:par>
                                <p:cTn id="164" presetID="23" presetClass="entr" presetSubtype="16" fill="hold" grpId="0" nodeType="withEffect">
                                  <p:stCondLst>
                                    <p:cond delay="500"/>
                                  </p:stCondLst>
                                  <p:childTnLst>
                                    <p:set>
                                      <p:cBhvr>
                                        <p:cTn id="165" dur="1" fill="hold">
                                          <p:stCondLst>
                                            <p:cond delay="0"/>
                                          </p:stCondLst>
                                        </p:cTn>
                                        <p:tgtEl>
                                          <p:spTgt spid="137"/>
                                        </p:tgtEl>
                                        <p:attrNameLst>
                                          <p:attrName>style.visibility</p:attrName>
                                        </p:attrNameLst>
                                      </p:cBhvr>
                                      <p:to>
                                        <p:strVal val="visible"/>
                                      </p:to>
                                    </p:set>
                                    <p:anim calcmode="lin" valueType="num">
                                      <p:cBhvr>
                                        <p:cTn id="166" dur="500" fill="hold"/>
                                        <p:tgtEl>
                                          <p:spTgt spid="137"/>
                                        </p:tgtEl>
                                        <p:attrNameLst>
                                          <p:attrName>ppt_w</p:attrName>
                                        </p:attrNameLst>
                                      </p:cBhvr>
                                      <p:tavLst>
                                        <p:tav tm="0">
                                          <p:val>
                                            <p:fltVal val="0"/>
                                          </p:val>
                                        </p:tav>
                                        <p:tav tm="100000">
                                          <p:val>
                                            <p:strVal val="#ppt_w"/>
                                          </p:val>
                                        </p:tav>
                                      </p:tavLst>
                                    </p:anim>
                                    <p:anim calcmode="lin" valueType="num">
                                      <p:cBhvr>
                                        <p:cTn id="167" dur="500" fill="hold"/>
                                        <p:tgtEl>
                                          <p:spTgt spid="137"/>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000"/>
                                  </p:stCondLst>
                                  <p:childTnLst>
                                    <p:animScale>
                                      <p:cBhvr>
                                        <p:cTn id="169" dur="100" fill="hold"/>
                                        <p:tgtEl>
                                          <p:spTgt spid="137"/>
                                        </p:tgtEl>
                                      </p:cBhvr>
                                      <p:by x="130000" y="130000"/>
                                    </p:animScale>
                                  </p:childTnLst>
                                </p:cTn>
                              </p:par>
                              <p:par>
                                <p:cTn id="170" presetID="23" presetClass="entr" presetSubtype="16" fill="hold" grpId="0" nodeType="withEffect">
                                  <p:stCondLst>
                                    <p:cond delay="750"/>
                                  </p:stCondLst>
                                  <p:childTnLst>
                                    <p:set>
                                      <p:cBhvr>
                                        <p:cTn id="171" dur="1" fill="hold">
                                          <p:stCondLst>
                                            <p:cond delay="0"/>
                                          </p:stCondLst>
                                        </p:cTn>
                                        <p:tgtEl>
                                          <p:spTgt spid="85"/>
                                        </p:tgtEl>
                                        <p:attrNameLst>
                                          <p:attrName>style.visibility</p:attrName>
                                        </p:attrNameLst>
                                      </p:cBhvr>
                                      <p:to>
                                        <p:strVal val="visible"/>
                                      </p:to>
                                    </p:set>
                                    <p:anim calcmode="lin" valueType="num">
                                      <p:cBhvr>
                                        <p:cTn id="172" dur="500" fill="hold"/>
                                        <p:tgtEl>
                                          <p:spTgt spid="85"/>
                                        </p:tgtEl>
                                        <p:attrNameLst>
                                          <p:attrName>ppt_w</p:attrName>
                                        </p:attrNameLst>
                                      </p:cBhvr>
                                      <p:tavLst>
                                        <p:tav tm="0">
                                          <p:val>
                                            <p:fltVal val="0"/>
                                          </p:val>
                                        </p:tav>
                                        <p:tav tm="100000">
                                          <p:val>
                                            <p:strVal val="#ppt_w"/>
                                          </p:val>
                                        </p:tav>
                                      </p:tavLst>
                                    </p:anim>
                                    <p:anim calcmode="lin" valueType="num">
                                      <p:cBhvr>
                                        <p:cTn id="173" dur="500" fill="hold"/>
                                        <p:tgtEl>
                                          <p:spTgt spid="85"/>
                                        </p:tgtEl>
                                        <p:attrNameLst>
                                          <p:attrName>ppt_h</p:attrName>
                                        </p:attrNameLst>
                                      </p:cBhvr>
                                      <p:tavLst>
                                        <p:tav tm="0">
                                          <p:val>
                                            <p:fltVal val="0"/>
                                          </p:val>
                                        </p:tav>
                                        <p:tav tm="100000">
                                          <p:val>
                                            <p:strVal val="#ppt_h"/>
                                          </p:val>
                                        </p:tav>
                                      </p:tavLst>
                                    </p:anim>
                                  </p:childTnLst>
                                </p:cTn>
                              </p:par>
                              <p:par>
                                <p:cTn id="174" presetID="6" presetClass="emph" presetSubtype="0" autoRev="1" fill="hold" grpId="1" nodeType="withEffect">
                                  <p:stCondLst>
                                    <p:cond delay="1250"/>
                                  </p:stCondLst>
                                  <p:childTnLst>
                                    <p:animScale>
                                      <p:cBhvr>
                                        <p:cTn id="175" dur="100" fill="hold"/>
                                        <p:tgtEl>
                                          <p:spTgt spid="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85" grpId="0" animBg="1"/>
      <p:bldP spid="85" grpId="1" animBg="1"/>
      <p:bldP spid="133" grpId="0" animBg="1"/>
      <p:bldP spid="133" grpId="1" animBg="1"/>
      <p:bldP spid="137" grpId="0" animBg="1"/>
      <p:bldP spid="137" grpId="1" animBg="1"/>
      <p:bldP spid="147" grpId="0" animBg="1"/>
      <p:bldP spid="147" grpId="1" animBg="1"/>
      <p:bldP spid="185" grpId="0" animBg="1"/>
      <p:bldP spid="185"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 TN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en-GB" dirty="0"/>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dirty="0"/>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
        <p:nvSpPr>
          <p:cNvPr id="98" name="Vrije vorm: vorm 97">
            <a:extLst>
              <a:ext uri="{FF2B5EF4-FFF2-40B4-BE49-F238E27FC236}">
                <a16:creationId xmlns:a16="http://schemas.microsoft.com/office/drawing/2014/main" id="{516CB248-0808-4933-9073-74E3E23C9CF4}"/>
              </a:ext>
            </a:extLst>
          </p:cNvPr>
          <p:cNvSpPr/>
          <p:nvPr userDrawn="1"/>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dirty="0"/>
          </a:p>
        </p:txBody>
      </p:sp>
      <p:sp>
        <p:nvSpPr>
          <p:cNvPr id="99" name="Vrije vorm: vorm 98">
            <a:extLst>
              <a:ext uri="{FF2B5EF4-FFF2-40B4-BE49-F238E27FC236}">
                <a16:creationId xmlns:a16="http://schemas.microsoft.com/office/drawing/2014/main" id="{79AEE833-1ABE-948F-6720-8A57507339E2}"/>
              </a:ext>
            </a:extLst>
          </p:cNvPr>
          <p:cNvSpPr/>
          <p:nvPr userDrawn="1"/>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dirty="0"/>
          </a:p>
        </p:txBody>
      </p:sp>
      <p:sp>
        <p:nvSpPr>
          <p:cNvPr id="100" name="Vrije vorm: vorm 99">
            <a:extLst>
              <a:ext uri="{FF2B5EF4-FFF2-40B4-BE49-F238E27FC236}">
                <a16:creationId xmlns:a16="http://schemas.microsoft.com/office/drawing/2014/main" id="{0342E6BF-B782-E8E0-E019-40E9DF5E28F9}"/>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en-GB"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8509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125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175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750"/>
                                  </p:stCondLst>
                                  <p:childTnLst>
                                    <p:set>
                                      <p:cBhvr>
                                        <p:cTn id="135" dur="1" fill="hold">
                                          <p:stCondLst>
                                            <p:cond delay="0"/>
                                          </p:stCondLst>
                                        </p:cTn>
                                        <p:tgtEl>
                                          <p:spTgt spid="8"/>
                                        </p:tgtEl>
                                        <p:attrNameLst>
                                          <p:attrName>style.visibility</p:attrName>
                                        </p:attrNameLst>
                                      </p:cBhvr>
                                      <p:to>
                                        <p:strVal val="visible"/>
                                      </p:to>
                                    </p:set>
                                    <p:animEffect transition="in" filter="wipe(up)">
                                      <p:cBhvr>
                                        <p:cTn id="136" dur="500"/>
                                        <p:tgtEl>
                                          <p:spTgt spid="8"/>
                                        </p:tgtEl>
                                      </p:cBhvr>
                                    </p:animEffect>
                                  </p:childTnLst>
                                </p:cTn>
                              </p:par>
                              <p:par>
                                <p:cTn id="137" presetID="22" presetClass="entr" presetSubtype="4" fill="hold" grpId="0" nodeType="withEffect">
                                  <p:stCondLst>
                                    <p:cond delay="750"/>
                                  </p:stCondLst>
                                  <p:childTnLst>
                                    <p:set>
                                      <p:cBhvr>
                                        <p:cTn id="138" dur="1" fill="hold">
                                          <p:stCondLst>
                                            <p:cond delay="0"/>
                                          </p:stCondLst>
                                        </p:cTn>
                                        <p:tgtEl>
                                          <p:spTgt spid="14"/>
                                        </p:tgtEl>
                                        <p:attrNameLst>
                                          <p:attrName>style.visibility</p:attrName>
                                        </p:attrNameLst>
                                      </p:cBhvr>
                                      <p:to>
                                        <p:strVal val="visible"/>
                                      </p:to>
                                    </p:set>
                                    <p:animEffect transition="in" filter="wipe(down)">
                                      <p:cBhvr>
                                        <p:cTn id="139" dur="750"/>
                                        <p:tgtEl>
                                          <p:spTgt spid="14"/>
                                        </p:tgtEl>
                                      </p:cBhvr>
                                    </p:animEffect>
                                  </p:childTnLst>
                                </p:cTn>
                              </p:par>
                              <p:par>
                                <p:cTn id="140" presetID="22" presetClass="entr" presetSubtype="1" fill="hold" grpId="0" nodeType="withEffect">
                                  <p:stCondLst>
                                    <p:cond delay="1250"/>
                                  </p:stCondLst>
                                  <p:childTnLst>
                                    <p:set>
                                      <p:cBhvr>
                                        <p:cTn id="141" dur="1" fill="hold">
                                          <p:stCondLst>
                                            <p:cond delay="0"/>
                                          </p:stCondLst>
                                        </p:cTn>
                                        <p:tgtEl>
                                          <p:spTgt spid="19"/>
                                        </p:tgtEl>
                                        <p:attrNameLst>
                                          <p:attrName>style.visibility</p:attrName>
                                        </p:attrNameLst>
                                      </p:cBhvr>
                                      <p:to>
                                        <p:strVal val="visible"/>
                                      </p:to>
                                    </p:set>
                                    <p:animEffect transition="in" filter="wipe(up)">
                                      <p:cBhvr>
                                        <p:cTn id="142" dur="750"/>
                                        <p:tgtEl>
                                          <p:spTgt spid="19"/>
                                        </p:tgtEl>
                                      </p:cBhvr>
                                    </p:animEffect>
                                  </p:childTnLst>
                                </p:cTn>
                              </p:par>
                              <p:par>
                                <p:cTn id="143" presetID="22" presetClass="entr" presetSubtype="2" fill="hold" grpId="0" nodeType="withEffect">
                                  <p:stCondLst>
                                    <p:cond delay="1250"/>
                                  </p:stCondLst>
                                  <p:childTnLst>
                                    <p:set>
                                      <p:cBhvr>
                                        <p:cTn id="144" dur="1" fill="hold">
                                          <p:stCondLst>
                                            <p:cond delay="0"/>
                                          </p:stCondLst>
                                        </p:cTn>
                                        <p:tgtEl>
                                          <p:spTgt spid="6"/>
                                        </p:tgtEl>
                                        <p:attrNameLst>
                                          <p:attrName>style.visibility</p:attrName>
                                        </p:attrNameLst>
                                      </p:cBhvr>
                                      <p:to>
                                        <p:strVal val="visible"/>
                                      </p:to>
                                    </p:set>
                                    <p:animEffect transition="in" filter="wipe(right)">
                                      <p:cBhvr>
                                        <p:cTn id="145" dur="500"/>
                                        <p:tgtEl>
                                          <p:spTgt spid="6"/>
                                        </p:tgtEl>
                                      </p:cBhvr>
                                    </p:animEffect>
                                  </p:childTnLst>
                                </p:cTn>
                              </p:par>
                              <p:par>
                                <p:cTn id="146" presetID="22" presetClass="entr" presetSubtype="4" fill="hold" grpId="0" nodeType="withEffect">
                                  <p:stCondLst>
                                    <p:cond delay="1750"/>
                                  </p:stCondLst>
                                  <p:childTnLst>
                                    <p:set>
                                      <p:cBhvr>
                                        <p:cTn id="147" dur="1" fill="hold">
                                          <p:stCondLst>
                                            <p:cond delay="0"/>
                                          </p:stCondLst>
                                        </p:cTn>
                                        <p:tgtEl>
                                          <p:spTgt spid="20"/>
                                        </p:tgtEl>
                                        <p:attrNameLst>
                                          <p:attrName>style.visibility</p:attrName>
                                        </p:attrNameLst>
                                      </p:cBhvr>
                                      <p:to>
                                        <p:strVal val="visible"/>
                                      </p:to>
                                    </p:set>
                                    <p:animEffect transition="in" filter="wipe(down)">
                                      <p:cBhvr>
                                        <p:cTn id="148" dur="750"/>
                                        <p:tgtEl>
                                          <p:spTgt spid="20"/>
                                        </p:tgtEl>
                                      </p:cBhvr>
                                    </p:animEffect>
                                  </p:childTnLst>
                                </p:cTn>
                              </p:par>
                              <p:par>
                                <p:cTn id="149" presetID="22" presetClass="entr" presetSubtype="1" fill="hold" grpId="0" nodeType="withEffect">
                                  <p:stCondLst>
                                    <p:cond delay="250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500"/>
                                        <p:tgtEl>
                                          <p:spTgt spid="13"/>
                                        </p:tgtEl>
                                      </p:cBhvr>
                                    </p:animEffect>
                                  </p:childTnLst>
                                </p:cTn>
                              </p:par>
                              <p:par>
                                <p:cTn id="152" presetID="22" presetClass="entr" presetSubtype="4" fill="hold" grpId="0" nodeType="withEffect">
                                  <p:stCondLst>
                                    <p:cond delay="1750"/>
                                  </p:stCondLst>
                                  <p:childTnLst>
                                    <p:set>
                                      <p:cBhvr>
                                        <p:cTn id="153" dur="1" fill="hold">
                                          <p:stCondLst>
                                            <p:cond delay="0"/>
                                          </p:stCondLst>
                                        </p:cTn>
                                        <p:tgtEl>
                                          <p:spTgt spid="100"/>
                                        </p:tgtEl>
                                        <p:attrNameLst>
                                          <p:attrName>style.visibility</p:attrName>
                                        </p:attrNameLst>
                                      </p:cBhvr>
                                      <p:to>
                                        <p:strVal val="visible"/>
                                      </p:to>
                                    </p:set>
                                    <p:animEffect transition="in" filter="wipe(down)">
                                      <p:cBhvr>
                                        <p:cTn id="154" dur="750"/>
                                        <p:tgtEl>
                                          <p:spTgt spid="100"/>
                                        </p:tgtEl>
                                      </p:cBhvr>
                                    </p:animEffect>
                                  </p:childTnLst>
                                </p:cTn>
                              </p:par>
                              <p:par>
                                <p:cTn id="155" presetID="22" presetClass="entr" presetSubtype="8" fill="hold" grpId="0" nodeType="withEffect">
                                  <p:stCondLst>
                                    <p:cond delay="175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750"/>
                                        <p:tgtEl>
                                          <p:spTgt spid="98"/>
                                        </p:tgtEl>
                                      </p:cBhvr>
                                    </p:animEffect>
                                  </p:childTnLst>
                                </p:cTn>
                              </p:par>
                              <p:par>
                                <p:cTn id="158" presetID="22" presetClass="entr" presetSubtype="2" fill="hold" grpId="0" nodeType="withEffect">
                                  <p:stCondLst>
                                    <p:cond delay="1750"/>
                                  </p:stCondLst>
                                  <p:childTnLst>
                                    <p:set>
                                      <p:cBhvr>
                                        <p:cTn id="159" dur="1" fill="hold">
                                          <p:stCondLst>
                                            <p:cond delay="0"/>
                                          </p:stCondLst>
                                        </p:cTn>
                                        <p:tgtEl>
                                          <p:spTgt spid="99"/>
                                        </p:tgtEl>
                                        <p:attrNameLst>
                                          <p:attrName>style.visibility</p:attrName>
                                        </p:attrNameLst>
                                      </p:cBhvr>
                                      <p:to>
                                        <p:strVal val="visible"/>
                                      </p:to>
                                    </p:set>
                                    <p:animEffect transition="in" filter="wipe(right)">
                                      <p:cBhvr>
                                        <p:cTn id="160" dur="500"/>
                                        <p:tgtEl>
                                          <p:spTgt spid="99"/>
                                        </p:tgtEl>
                                      </p:cBhvr>
                                    </p:animEffect>
                                  </p:childTnLst>
                                </p:cTn>
                              </p:par>
                              <p:par>
                                <p:cTn id="161" presetID="23" presetClass="entr" presetSubtype="16" fill="hold" grpId="0" nodeType="withEffect">
                                  <p:stCondLst>
                                    <p:cond delay="1750"/>
                                  </p:stCondLst>
                                  <p:childTnLst>
                                    <p:set>
                                      <p:cBhvr>
                                        <p:cTn id="162" dur="1" fill="hold">
                                          <p:stCondLst>
                                            <p:cond delay="0"/>
                                          </p:stCondLst>
                                        </p:cTn>
                                        <p:tgtEl>
                                          <p:spTgt spid="133"/>
                                        </p:tgtEl>
                                        <p:attrNameLst>
                                          <p:attrName>style.visibility</p:attrName>
                                        </p:attrNameLst>
                                      </p:cBhvr>
                                      <p:to>
                                        <p:strVal val="visible"/>
                                      </p:to>
                                    </p:set>
                                    <p:anim calcmode="lin" valueType="num">
                                      <p:cBhvr>
                                        <p:cTn id="163" dur="500" fill="hold"/>
                                        <p:tgtEl>
                                          <p:spTgt spid="133"/>
                                        </p:tgtEl>
                                        <p:attrNameLst>
                                          <p:attrName>ppt_w</p:attrName>
                                        </p:attrNameLst>
                                      </p:cBhvr>
                                      <p:tavLst>
                                        <p:tav tm="0">
                                          <p:val>
                                            <p:fltVal val="0"/>
                                          </p:val>
                                        </p:tav>
                                        <p:tav tm="100000">
                                          <p:val>
                                            <p:strVal val="#ppt_w"/>
                                          </p:val>
                                        </p:tav>
                                      </p:tavLst>
                                    </p:anim>
                                    <p:anim calcmode="lin" valueType="num">
                                      <p:cBhvr>
                                        <p:cTn id="164" dur="500" fill="hold"/>
                                        <p:tgtEl>
                                          <p:spTgt spid="133"/>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00" fill="hold"/>
                                        <p:tgtEl>
                                          <p:spTgt spid="133"/>
                                        </p:tgtEl>
                                      </p:cBhvr>
                                      <p:by x="130000" y="130000"/>
                                    </p:animScale>
                                  </p:childTnLst>
                                </p:cTn>
                              </p:par>
                              <p:par>
                                <p:cTn id="167" presetID="23" presetClass="entr" presetSubtype="16" fill="hold" grpId="0" nodeType="withEffect">
                                  <p:stCondLst>
                                    <p:cond delay="1250"/>
                                  </p:stCondLst>
                                  <p:childTnLst>
                                    <p:set>
                                      <p:cBhvr>
                                        <p:cTn id="168" dur="1" fill="hold">
                                          <p:stCondLst>
                                            <p:cond delay="0"/>
                                          </p:stCondLst>
                                        </p:cTn>
                                        <p:tgtEl>
                                          <p:spTgt spid="185"/>
                                        </p:tgtEl>
                                        <p:attrNameLst>
                                          <p:attrName>style.visibility</p:attrName>
                                        </p:attrNameLst>
                                      </p:cBhvr>
                                      <p:to>
                                        <p:strVal val="visible"/>
                                      </p:to>
                                    </p:set>
                                    <p:anim calcmode="lin" valueType="num">
                                      <p:cBhvr>
                                        <p:cTn id="169" dur="500" fill="hold"/>
                                        <p:tgtEl>
                                          <p:spTgt spid="185"/>
                                        </p:tgtEl>
                                        <p:attrNameLst>
                                          <p:attrName>ppt_w</p:attrName>
                                        </p:attrNameLst>
                                      </p:cBhvr>
                                      <p:tavLst>
                                        <p:tav tm="0">
                                          <p:val>
                                            <p:fltVal val="0"/>
                                          </p:val>
                                        </p:tav>
                                        <p:tav tm="100000">
                                          <p:val>
                                            <p:strVal val="#ppt_w"/>
                                          </p:val>
                                        </p:tav>
                                      </p:tavLst>
                                    </p:anim>
                                    <p:anim calcmode="lin" valueType="num">
                                      <p:cBhvr>
                                        <p:cTn id="170" dur="500" fill="hold"/>
                                        <p:tgtEl>
                                          <p:spTgt spid="185"/>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750"/>
                                  </p:stCondLst>
                                  <p:childTnLst>
                                    <p:animScale>
                                      <p:cBhvr>
                                        <p:cTn id="172" dur="100" fill="hold"/>
                                        <p:tgtEl>
                                          <p:spTgt spid="185"/>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8" grpId="0" animBg="1"/>
      <p:bldP spid="13" grpId="0" animBg="1"/>
      <p:bldP spid="14" grpId="0" animBg="1"/>
      <p:bldP spid="19" grpId="0" animBg="1"/>
      <p:bldP spid="20" grpId="0" animBg="1"/>
      <p:bldP spid="133" grpId="0" animBg="1"/>
      <p:bldP spid="133" grpId="1" animBg="1"/>
      <p:bldP spid="149" grpId="0" animBg="1"/>
      <p:bldP spid="149" grpId="1" animBg="1"/>
      <p:bldP spid="185" grpId="0" animBg="1"/>
      <p:bldP spid="185" grpId="1" animBg="1"/>
      <p:bldP spid="190" grpId="0" animBg="1"/>
      <p:bldP spid="98" grpId="0" animBg="1"/>
      <p:bldP spid="99" grpId="0" animBg="1"/>
      <p:bldP spid="100"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 TN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dirty="0"/>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2"/>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5995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dirty="0"/>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dirty="0"/>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en-GB" dirty="0"/>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en-GB" dirty="0"/>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Tree>
    <p:extLst>
      <p:ext uri="{BB962C8B-B14F-4D97-AF65-F5344CB8AC3E}">
        <p14:creationId xmlns:p14="http://schemas.microsoft.com/office/powerpoint/2010/main" val="363513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78"/>
                                        </p:tgtEl>
                                        <p:attrNameLst>
                                          <p:attrName>style.visibility</p:attrName>
                                        </p:attrNameLst>
                                      </p:cBhvr>
                                      <p:to>
                                        <p:strVal val="visible"/>
                                      </p:to>
                                    </p:set>
                                    <p:anim calcmode="lin" valueType="num">
                                      <p:cBhvr>
                                        <p:cTn id="85" dur="500" fill="hold"/>
                                        <p:tgtEl>
                                          <p:spTgt spid="178"/>
                                        </p:tgtEl>
                                        <p:attrNameLst>
                                          <p:attrName>ppt_w</p:attrName>
                                        </p:attrNameLst>
                                      </p:cBhvr>
                                      <p:tavLst>
                                        <p:tav tm="0">
                                          <p:val>
                                            <p:fltVal val="0"/>
                                          </p:val>
                                        </p:tav>
                                        <p:tav tm="100000">
                                          <p:val>
                                            <p:strVal val="#ppt_w"/>
                                          </p:val>
                                        </p:tav>
                                      </p:tavLst>
                                    </p:anim>
                                    <p:anim calcmode="lin" valueType="num">
                                      <p:cBhvr>
                                        <p:cTn id="86" dur="500" fill="hold"/>
                                        <p:tgtEl>
                                          <p:spTgt spid="17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7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74"/>
                                        </p:tgtEl>
                                        <p:attrNameLst>
                                          <p:attrName>style.visibility</p:attrName>
                                        </p:attrNameLst>
                                      </p:cBhvr>
                                      <p:to>
                                        <p:strVal val="visible"/>
                                      </p:to>
                                    </p:set>
                                    <p:anim calcmode="lin" valueType="num">
                                      <p:cBhvr>
                                        <p:cTn id="91" dur="500" fill="hold"/>
                                        <p:tgtEl>
                                          <p:spTgt spid="174"/>
                                        </p:tgtEl>
                                        <p:attrNameLst>
                                          <p:attrName>ppt_w</p:attrName>
                                        </p:attrNameLst>
                                      </p:cBhvr>
                                      <p:tavLst>
                                        <p:tav tm="0">
                                          <p:val>
                                            <p:fltVal val="0"/>
                                          </p:val>
                                        </p:tav>
                                        <p:tav tm="100000">
                                          <p:val>
                                            <p:strVal val="#ppt_w"/>
                                          </p:val>
                                        </p:tav>
                                      </p:tavLst>
                                    </p:anim>
                                    <p:anim calcmode="lin" valueType="num">
                                      <p:cBhvr>
                                        <p:cTn id="92" dur="500" fill="hold"/>
                                        <p:tgtEl>
                                          <p:spTgt spid="174"/>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74"/>
                                        </p:tgtEl>
                                      </p:cBhvr>
                                      <p:by x="130000" y="130000"/>
                                    </p:animScale>
                                  </p:childTnLst>
                                </p:cTn>
                              </p:par>
                              <p:par>
                                <p:cTn id="95" presetID="23" presetClass="entr" presetSubtype="16" fill="hold" nodeType="withEffect">
                                  <p:stCondLst>
                                    <p:cond delay="1500"/>
                                  </p:stCondLst>
                                  <p:childTnLst>
                                    <p:set>
                                      <p:cBhvr>
                                        <p:cTn id="96" dur="1" fill="hold">
                                          <p:stCondLst>
                                            <p:cond delay="0"/>
                                          </p:stCondLst>
                                        </p:cTn>
                                        <p:tgtEl>
                                          <p:spTgt spid="169"/>
                                        </p:tgtEl>
                                        <p:attrNameLst>
                                          <p:attrName>style.visibility</p:attrName>
                                        </p:attrNameLst>
                                      </p:cBhvr>
                                      <p:to>
                                        <p:strVal val="visible"/>
                                      </p:to>
                                    </p:set>
                                    <p:anim calcmode="lin" valueType="num">
                                      <p:cBhvr>
                                        <p:cTn id="97" dur="500" fill="hold"/>
                                        <p:tgtEl>
                                          <p:spTgt spid="169"/>
                                        </p:tgtEl>
                                        <p:attrNameLst>
                                          <p:attrName>ppt_w</p:attrName>
                                        </p:attrNameLst>
                                      </p:cBhvr>
                                      <p:tavLst>
                                        <p:tav tm="0">
                                          <p:val>
                                            <p:fltVal val="0"/>
                                          </p:val>
                                        </p:tav>
                                        <p:tav tm="100000">
                                          <p:val>
                                            <p:strVal val="#ppt_w"/>
                                          </p:val>
                                        </p:tav>
                                      </p:tavLst>
                                    </p:anim>
                                    <p:anim calcmode="lin" valueType="num">
                                      <p:cBhvr>
                                        <p:cTn id="98" dur="500" fill="hold"/>
                                        <p:tgtEl>
                                          <p:spTgt spid="169"/>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000"/>
                                  </p:stCondLst>
                                  <p:childTnLst>
                                    <p:animScale>
                                      <p:cBhvr>
                                        <p:cTn id="100" dur="100" fill="hold"/>
                                        <p:tgtEl>
                                          <p:spTgt spid="169"/>
                                        </p:tgtEl>
                                      </p:cBhvr>
                                      <p:by x="130000" y="130000"/>
                                    </p:animScale>
                                  </p:childTnLst>
                                </p:cTn>
                              </p:par>
                              <p:par>
                                <p:cTn id="101" presetID="23" presetClass="entr" presetSubtype="16" fill="hold" nodeType="withEffect">
                                  <p:stCondLst>
                                    <p:cond delay="175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500" fill="hold"/>
                                        <p:tgtEl>
                                          <p:spTgt spid="158"/>
                                        </p:tgtEl>
                                        <p:attrNameLst>
                                          <p:attrName>ppt_w</p:attrName>
                                        </p:attrNameLst>
                                      </p:cBhvr>
                                      <p:tavLst>
                                        <p:tav tm="0">
                                          <p:val>
                                            <p:fltVal val="0"/>
                                          </p:val>
                                        </p:tav>
                                        <p:tav tm="100000">
                                          <p:val>
                                            <p:strVal val="#ppt_w"/>
                                          </p:val>
                                        </p:tav>
                                      </p:tavLst>
                                    </p:anim>
                                    <p:anim calcmode="lin" valueType="num">
                                      <p:cBhvr>
                                        <p:cTn id="104" dur="500" fill="hold"/>
                                        <p:tgtEl>
                                          <p:spTgt spid="158"/>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250"/>
                                  </p:stCondLst>
                                  <p:childTnLst>
                                    <p:animScale>
                                      <p:cBhvr>
                                        <p:cTn id="106" dur="100" fill="hold"/>
                                        <p:tgtEl>
                                          <p:spTgt spid="158"/>
                                        </p:tgtEl>
                                      </p:cBhvr>
                                      <p:by x="130000" y="130000"/>
                                    </p:animScale>
                                  </p:childTnLst>
                                </p:cTn>
                              </p:par>
                              <p:par>
                                <p:cTn id="107" presetID="23" presetClass="entr" presetSubtype="16" fill="hold" nodeType="withEffect">
                                  <p:stCondLst>
                                    <p:cond delay="1750"/>
                                  </p:stCondLst>
                                  <p:childTnLst>
                                    <p:set>
                                      <p:cBhvr>
                                        <p:cTn id="108" dur="1" fill="hold">
                                          <p:stCondLst>
                                            <p:cond delay="0"/>
                                          </p:stCondLst>
                                        </p:cTn>
                                        <p:tgtEl>
                                          <p:spTgt spid="168"/>
                                        </p:tgtEl>
                                        <p:attrNameLst>
                                          <p:attrName>style.visibility</p:attrName>
                                        </p:attrNameLst>
                                      </p:cBhvr>
                                      <p:to>
                                        <p:strVal val="visible"/>
                                      </p:to>
                                    </p:set>
                                    <p:anim calcmode="lin" valueType="num">
                                      <p:cBhvr>
                                        <p:cTn id="109" dur="500" fill="hold"/>
                                        <p:tgtEl>
                                          <p:spTgt spid="168"/>
                                        </p:tgtEl>
                                        <p:attrNameLst>
                                          <p:attrName>ppt_w</p:attrName>
                                        </p:attrNameLst>
                                      </p:cBhvr>
                                      <p:tavLst>
                                        <p:tav tm="0">
                                          <p:val>
                                            <p:fltVal val="0"/>
                                          </p:val>
                                        </p:tav>
                                        <p:tav tm="100000">
                                          <p:val>
                                            <p:strVal val="#ppt_w"/>
                                          </p:val>
                                        </p:tav>
                                      </p:tavLst>
                                    </p:anim>
                                    <p:anim calcmode="lin" valueType="num">
                                      <p:cBhvr>
                                        <p:cTn id="110" dur="500" fill="hold"/>
                                        <p:tgtEl>
                                          <p:spTgt spid="168"/>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250"/>
                                  </p:stCondLst>
                                  <p:childTnLst>
                                    <p:animScale>
                                      <p:cBhvr>
                                        <p:cTn id="112" dur="100" fill="hold"/>
                                        <p:tgtEl>
                                          <p:spTgt spid="168"/>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500" fill="hold"/>
                                        <p:tgtEl>
                                          <p:spTgt spid="167"/>
                                        </p:tgtEl>
                                        <p:attrNameLst>
                                          <p:attrName>ppt_w</p:attrName>
                                        </p:attrNameLst>
                                      </p:cBhvr>
                                      <p:tavLst>
                                        <p:tav tm="0">
                                          <p:val>
                                            <p:fltVal val="0"/>
                                          </p:val>
                                        </p:tav>
                                        <p:tav tm="100000">
                                          <p:val>
                                            <p:strVal val="#ppt_w"/>
                                          </p:val>
                                        </p:tav>
                                      </p:tavLst>
                                    </p:anim>
                                    <p:anim calcmode="lin" valueType="num">
                                      <p:cBhvr>
                                        <p:cTn id="116" dur="500" fill="hold"/>
                                        <p:tgtEl>
                                          <p:spTgt spid="167"/>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67"/>
                                        </p:tgtEl>
                                      </p:cBhvr>
                                      <p:by x="130000" y="130000"/>
                                    </p:animScale>
                                  </p:childTnLst>
                                </p:cTn>
                              </p:par>
                              <p:par>
                                <p:cTn id="119" presetID="23" presetClass="entr" presetSubtype="16" fill="hold" nodeType="withEffect">
                                  <p:stCondLst>
                                    <p:cond delay="2000"/>
                                  </p:stCondLst>
                                  <p:childTnLst>
                                    <p:set>
                                      <p:cBhvr>
                                        <p:cTn id="120" dur="1" fill="hold">
                                          <p:stCondLst>
                                            <p:cond delay="0"/>
                                          </p:stCondLst>
                                        </p:cTn>
                                        <p:tgtEl>
                                          <p:spTgt spid="166"/>
                                        </p:tgtEl>
                                        <p:attrNameLst>
                                          <p:attrName>style.visibility</p:attrName>
                                        </p:attrNameLst>
                                      </p:cBhvr>
                                      <p:to>
                                        <p:strVal val="visible"/>
                                      </p:to>
                                    </p:set>
                                    <p:anim calcmode="lin" valueType="num">
                                      <p:cBhvr>
                                        <p:cTn id="121" dur="500" fill="hold"/>
                                        <p:tgtEl>
                                          <p:spTgt spid="166"/>
                                        </p:tgtEl>
                                        <p:attrNameLst>
                                          <p:attrName>ppt_w</p:attrName>
                                        </p:attrNameLst>
                                      </p:cBhvr>
                                      <p:tavLst>
                                        <p:tav tm="0">
                                          <p:val>
                                            <p:fltVal val="0"/>
                                          </p:val>
                                        </p:tav>
                                        <p:tav tm="100000">
                                          <p:val>
                                            <p:strVal val="#ppt_w"/>
                                          </p:val>
                                        </p:tav>
                                      </p:tavLst>
                                    </p:anim>
                                    <p:anim calcmode="lin" valueType="num">
                                      <p:cBhvr>
                                        <p:cTn id="122" dur="500" fill="hold"/>
                                        <p:tgtEl>
                                          <p:spTgt spid="166"/>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500"/>
                                  </p:stCondLst>
                                  <p:childTnLst>
                                    <p:animScale>
                                      <p:cBhvr>
                                        <p:cTn id="124" dur="100" fill="hold"/>
                                        <p:tgtEl>
                                          <p:spTgt spid="166"/>
                                        </p:tgtEl>
                                      </p:cBhvr>
                                      <p:by x="130000" y="130000"/>
                                    </p:animScale>
                                  </p:childTnLst>
                                </p:cTn>
                              </p:par>
                              <p:par>
                                <p:cTn id="125" presetID="23" presetClass="entr" presetSubtype="16" fill="hold" nodeType="withEffect">
                                  <p:stCondLst>
                                    <p:cond delay="2000"/>
                                  </p:stCondLst>
                                  <p:childTnLst>
                                    <p:set>
                                      <p:cBhvr>
                                        <p:cTn id="126" dur="1" fill="hold">
                                          <p:stCondLst>
                                            <p:cond delay="0"/>
                                          </p:stCondLst>
                                        </p:cTn>
                                        <p:tgtEl>
                                          <p:spTgt spid="172"/>
                                        </p:tgtEl>
                                        <p:attrNameLst>
                                          <p:attrName>style.visibility</p:attrName>
                                        </p:attrNameLst>
                                      </p:cBhvr>
                                      <p:to>
                                        <p:strVal val="visible"/>
                                      </p:to>
                                    </p:set>
                                    <p:anim calcmode="lin" valueType="num">
                                      <p:cBhvr>
                                        <p:cTn id="127" dur="500" fill="hold"/>
                                        <p:tgtEl>
                                          <p:spTgt spid="172"/>
                                        </p:tgtEl>
                                        <p:attrNameLst>
                                          <p:attrName>ppt_w</p:attrName>
                                        </p:attrNameLst>
                                      </p:cBhvr>
                                      <p:tavLst>
                                        <p:tav tm="0">
                                          <p:val>
                                            <p:fltVal val="0"/>
                                          </p:val>
                                        </p:tav>
                                        <p:tav tm="100000">
                                          <p:val>
                                            <p:strVal val="#ppt_w"/>
                                          </p:val>
                                        </p:tav>
                                      </p:tavLst>
                                    </p:anim>
                                    <p:anim calcmode="lin" valueType="num">
                                      <p:cBhvr>
                                        <p:cTn id="128" dur="500" fill="hold"/>
                                        <p:tgtEl>
                                          <p:spTgt spid="172"/>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2500"/>
                                  </p:stCondLst>
                                  <p:childTnLst>
                                    <p:animScale>
                                      <p:cBhvr>
                                        <p:cTn id="130" dur="100" fill="hold"/>
                                        <p:tgtEl>
                                          <p:spTgt spid="172"/>
                                        </p:tgtEl>
                                      </p:cBhvr>
                                      <p:by x="130000" y="130000"/>
                                    </p:animScale>
                                  </p:childTnLst>
                                </p:cTn>
                              </p:par>
                              <p:par>
                                <p:cTn id="131" presetID="22" presetClass="entr" presetSubtype="1" fill="hold" grpId="0" nodeType="withEffect">
                                  <p:stCondLst>
                                    <p:cond delay="1500"/>
                                  </p:stCondLst>
                                  <p:childTnLst>
                                    <p:set>
                                      <p:cBhvr>
                                        <p:cTn id="132" dur="1" fill="hold">
                                          <p:stCondLst>
                                            <p:cond delay="0"/>
                                          </p:stCondLst>
                                        </p:cTn>
                                        <p:tgtEl>
                                          <p:spTgt spid="12"/>
                                        </p:tgtEl>
                                        <p:attrNameLst>
                                          <p:attrName>style.visibility</p:attrName>
                                        </p:attrNameLst>
                                      </p:cBhvr>
                                      <p:to>
                                        <p:strVal val="visible"/>
                                      </p:to>
                                    </p:set>
                                    <p:animEffect transition="in" filter="wipe(up)">
                                      <p:cBhvr>
                                        <p:cTn id="133" dur="750"/>
                                        <p:tgtEl>
                                          <p:spTgt spid="12"/>
                                        </p:tgtEl>
                                      </p:cBhvr>
                                    </p:animEffect>
                                  </p:childTnLst>
                                </p:cTn>
                              </p:par>
                              <p:par>
                                <p:cTn id="134" presetID="22" presetClass="entr" presetSubtype="1" fill="hold" grpId="0" nodeType="withEffect">
                                  <p:stCondLst>
                                    <p:cond delay="2750"/>
                                  </p:stCondLst>
                                  <p:childTnLst>
                                    <p:set>
                                      <p:cBhvr>
                                        <p:cTn id="135" dur="1" fill="hold">
                                          <p:stCondLst>
                                            <p:cond delay="0"/>
                                          </p:stCondLst>
                                        </p:cTn>
                                        <p:tgtEl>
                                          <p:spTgt spid="11"/>
                                        </p:tgtEl>
                                        <p:attrNameLst>
                                          <p:attrName>style.visibility</p:attrName>
                                        </p:attrNameLst>
                                      </p:cBhvr>
                                      <p:to>
                                        <p:strVal val="visible"/>
                                      </p:to>
                                    </p:set>
                                    <p:animEffect transition="in" filter="wipe(up)">
                                      <p:cBhvr>
                                        <p:cTn id="136" dur="750"/>
                                        <p:tgtEl>
                                          <p:spTgt spid="11"/>
                                        </p:tgtEl>
                                      </p:cBhvr>
                                    </p:animEffect>
                                  </p:childTnLst>
                                </p:cTn>
                              </p:par>
                              <p:par>
                                <p:cTn id="137" presetID="22" presetClass="entr" presetSubtype="1" fill="hold" grpId="0" nodeType="withEffect">
                                  <p:stCondLst>
                                    <p:cond delay="2500"/>
                                  </p:stCondLst>
                                  <p:childTnLst>
                                    <p:set>
                                      <p:cBhvr>
                                        <p:cTn id="138" dur="1" fill="hold">
                                          <p:stCondLst>
                                            <p:cond delay="0"/>
                                          </p:stCondLst>
                                        </p:cTn>
                                        <p:tgtEl>
                                          <p:spTgt spid="10"/>
                                        </p:tgtEl>
                                        <p:attrNameLst>
                                          <p:attrName>style.visibility</p:attrName>
                                        </p:attrNameLst>
                                      </p:cBhvr>
                                      <p:to>
                                        <p:strVal val="visible"/>
                                      </p:to>
                                    </p:set>
                                    <p:animEffect transition="in" filter="wipe(up)">
                                      <p:cBhvr>
                                        <p:cTn id="139" dur="750"/>
                                        <p:tgtEl>
                                          <p:spTgt spid="10"/>
                                        </p:tgtEl>
                                      </p:cBhvr>
                                    </p:animEffect>
                                  </p:childTnLst>
                                </p:cTn>
                              </p:par>
                              <p:par>
                                <p:cTn id="140" presetID="22" presetClass="entr" presetSubtype="4" fill="hold" grpId="0" nodeType="withEffect">
                                  <p:stCondLst>
                                    <p:cond delay="1750"/>
                                  </p:stCondLst>
                                  <p:childTnLst>
                                    <p:set>
                                      <p:cBhvr>
                                        <p:cTn id="141" dur="1" fill="hold">
                                          <p:stCondLst>
                                            <p:cond delay="0"/>
                                          </p:stCondLst>
                                        </p:cTn>
                                        <p:tgtEl>
                                          <p:spTgt spid="17"/>
                                        </p:tgtEl>
                                        <p:attrNameLst>
                                          <p:attrName>style.visibility</p:attrName>
                                        </p:attrNameLst>
                                      </p:cBhvr>
                                      <p:to>
                                        <p:strVal val="visible"/>
                                      </p:to>
                                    </p:set>
                                    <p:animEffect transition="in" filter="wipe(down)">
                                      <p:cBhvr>
                                        <p:cTn id="142" dur="750"/>
                                        <p:tgtEl>
                                          <p:spTgt spid="17"/>
                                        </p:tgtEl>
                                      </p:cBhvr>
                                    </p:animEffect>
                                  </p:childTnLst>
                                </p:cTn>
                              </p:par>
                              <p:par>
                                <p:cTn id="143" presetID="22" presetClass="entr" presetSubtype="2" fill="hold" grpId="0" nodeType="withEffect">
                                  <p:stCondLst>
                                    <p:cond delay="2500"/>
                                  </p:stCondLst>
                                  <p:childTnLst>
                                    <p:set>
                                      <p:cBhvr>
                                        <p:cTn id="144" dur="1" fill="hold">
                                          <p:stCondLst>
                                            <p:cond delay="0"/>
                                          </p:stCondLst>
                                        </p:cTn>
                                        <p:tgtEl>
                                          <p:spTgt spid="16"/>
                                        </p:tgtEl>
                                        <p:attrNameLst>
                                          <p:attrName>style.visibility</p:attrName>
                                        </p:attrNameLst>
                                      </p:cBhvr>
                                      <p:to>
                                        <p:strVal val="visible"/>
                                      </p:to>
                                    </p:set>
                                    <p:animEffect transition="in" filter="wipe(right)">
                                      <p:cBhvr>
                                        <p:cTn id="145" dur="750"/>
                                        <p:tgtEl>
                                          <p:spTgt spid="16"/>
                                        </p:tgtEl>
                                      </p:cBhvr>
                                    </p:animEffect>
                                  </p:childTnLst>
                                </p:cTn>
                              </p:par>
                              <p:par>
                                <p:cTn id="146" presetID="22" presetClass="entr" presetSubtype="4" fill="hold" grpId="0" nodeType="withEffect">
                                  <p:stCondLst>
                                    <p:cond delay="2500"/>
                                  </p:stCondLst>
                                  <p:childTnLst>
                                    <p:set>
                                      <p:cBhvr>
                                        <p:cTn id="147" dur="1" fill="hold">
                                          <p:stCondLst>
                                            <p:cond delay="0"/>
                                          </p:stCondLst>
                                        </p:cTn>
                                        <p:tgtEl>
                                          <p:spTgt spid="31"/>
                                        </p:tgtEl>
                                        <p:attrNameLst>
                                          <p:attrName>style.visibility</p:attrName>
                                        </p:attrNameLst>
                                      </p:cBhvr>
                                      <p:to>
                                        <p:strVal val="visible"/>
                                      </p:to>
                                    </p:set>
                                    <p:animEffect transition="in" filter="wipe(down)">
                                      <p:cBhvr>
                                        <p:cTn id="148" dur="750"/>
                                        <p:tgtEl>
                                          <p:spTgt spid="31"/>
                                        </p:tgtEl>
                                      </p:cBhvr>
                                    </p:animEffect>
                                  </p:childTnLst>
                                </p:cTn>
                              </p:par>
                              <p:par>
                                <p:cTn id="149" presetID="22" presetClass="entr" presetSubtype="4" fill="hold" grpId="0" nodeType="withEffect">
                                  <p:stCondLst>
                                    <p:cond delay="3000"/>
                                  </p:stCondLst>
                                  <p:childTnLst>
                                    <p:set>
                                      <p:cBhvr>
                                        <p:cTn id="150" dur="1" fill="hold">
                                          <p:stCondLst>
                                            <p:cond delay="0"/>
                                          </p:stCondLst>
                                        </p:cTn>
                                        <p:tgtEl>
                                          <p:spTgt spid="25"/>
                                        </p:tgtEl>
                                        <p:attrNameLst>
                                          <p:attrName>style.visibility</p:attrName>
                                        </p:attrNameLst>
                                      </p:cBhvr>
                                      <p:to>
                                        <p:strVal val="visible"/>
                                      </p:to>
                                    </p:set>
                                    <p:animEffect transition="in" filter="wipe(down)">
                                      <p:cBhvr>
                                        <p:cTn id="151" dur="750"/>
                                        <p:tgtEl>
                                          <p:spTgt spid="25"/>
                                        </p:tgtEl>
                                      </p:cBhvr>
                                    </p:animEffect>
                                  </p:childTnLst>
                                </p:cTn>
                              </p:par>
                              <p:par>
                                <p:cTn id="152" presetID="22" presetClass="entr" presetSubtype="4" fill="hold" grpId="0" nodeType="withEffect">
                                  <p:stCondLst>
                                    <p:cond delay="3500"/>
                                  </p:stCondLst>
                                  <p:childTnLst>
                                    <p:set>
                                      <p:cBhvr>
                                        <p:cTn id="153" dur="1" fill="hold">
                                          <p:stCondLst>
                                            <p:cond delay="0"/>
                                          </p:stCondLst>
                                        </p:cTn>
                                        <p:tgtEl>
                                          <p:spTgt spid="27"/>
                                        </p:tgtEl>
                                        <p:attrNameLst>
                                          <p:attrName>style.visibility</p:attrName>
                                        </p:attrNameLst>
                                      </p:cBhvr>
                                      <p:to>
                                        <p:strVal val="visible"/>
                                      </p:to>
                                    </p:set>
                                    <p:animEffect transition="in" filter="wipe(down)">
                                      <p:cBhvr>
                                        <p:cTn id="154" dur="750"/>
                                        <p:tgtEl>
                                          <p:spTgt spid="27"/>
                                        </p:tgtEl>
                                      </p:cBhvr>
                                    </p:animEffect>
                                  </p:childTnLst>
                                </p:cTn>
                              </p:par>
                              <p:par>
                                <p:cTn id="155" presetID="22" presetClass="entr" presetSubtype="4" fill="hold" grpId="0" nodeType="withEffect">
                                  <p:stCondLst>
                                    <p:cond delay="4000"/>
                                  </p:stCondLst>
                                  <p:childTnLst>
                                    <p:set>
                                      <p:cBhvr>
                                        <p:cTn id="156" dur="1" fill="hold">
                                          <p:stCondLst>
                                            <p:cond delay="0"/>
                                          </p:stCondLst>
                                        </p:cTn>
                                        <p:tgtEl>
                                          <p:spTgt spid="18"/>
                                        </p:tgtEl>
                                        <p:attrNameLst>
                                          <p:attrName>style.visibility</p:attrName>
                                        </p:attrNameLst>
                                      </p:cBhvr>
                                      <p:to>
                                        <p:strVal val="visible"/>
                                      </p:to>
                                    </p:set>
                                    <p:animEffect transition="in" filter="wipe(down)">
                                      <p:cBhvr>
                                        <p:cTn id="157" dur="750"/>
                                        <p:tgtEl>
                                          <p:spTgt spid="18"/>
                                        </p:tgtEl>
                                      </p:cBhvr>
                                    </p:animEffect>
                                  </p:childTnLst>
                                </p:cTn>
                              </p:par>
                              <p:par>
                                <p:cTn id="158" presetID="22" presetClass="entr" presetSubtype="1" fill="hold" grpId="0" nodeType="withEffect">
                                  <p:stCondLst>
                                    <p:cond delay="2500"/>
                                  </p:stCondLst>
                                  <p:childTnLst>
                                    <p:set>
                                      <p:cBhvr>
                                        <p:cTn id="159" dur="1" fill="hold">
                                          <p:stCondLst>
                                            <p:cond delay="0"/>
                                          </p:stCondLst>
                                        </p:cTn>
                                        <p:tgtEl>
                                          <p:spTgt spid="29"/>
                                        </p:tgtEl>
                                        <p:attrNameLst>
                                          <p:attrName>style.visibility</p:attrName>
                                        </p:attrNameLst>
                                      </p:cBhvr>
                                      <p:to>
                                        <p:strVal val="visible"/>
                                      </p:to>
                                    </p:set>
                                    <p:animEffect transition="in" filter="wipe(up)">
                                      <p:cBhvr>
                                        <p:cTn id="160" dur="750"/>
                                        <p:tgtEl>
                                          <p:spTgt spid="29"/>
                                        </p:tgtEl>
                                      </p:cBhvr>
                                    </p:animEffect>
                                  </p:childTnLst>
                                </p:cTn>
                              </p:par>
                              <p:par>
                                <p:cTn id="161" presetID="22" presetClass="entr" presetSubtype="1" fill="hold" grpId="0" nodeType="withEffect">
                                  <p:stCondLst>
                                    <p:cond delay="3250"/>
                                  </p:stCondLst>
                                  <p:childTnLst>
                                    <p:set>
                                      <p:cBhvr>
                                        <p:cTn id="162" dur="1" fill="hold">
                                          <p:stCondLst>
                                            <p:cond delay="0"/>
                                          </p:stCondLst>
                                        </p:cTn>
                                        <p:tgtEl>
                                          <p:spTgt spid="32"/>
                                        </p:tgtEl>
                                        <p:attrNameLst>
                                          <p:attrName>style.visibility</p:attrName>
                                        </p:attrNameLst>
                                      </p:cBhvr>
                                      <p:to>
                                        <p:strVal val="visible"/>
                                      </p:to>
                                    </p:set>
                                    <p:animEffect transition="in" filter="wipe(up)">
                                      <p:cBhvr>
                                        <p:cTn id="163" dur="750"/>
                                        <p:tgtEl>
                                          <p:spTgt spid="32"/>
                                        </p:tgtEl>
                                      </p:cBhvr>
                                    </p:animEffect>
                                  </p:childTnLst>
                                </p:cTn>
                              </p:par>
                              <p:par>
                                <p:cTn id="164" presetID="10" presetClass="entr" presetSubtype="0" fill="hold" grpId="0" nodeType="withEffect">
                                  <p:stCondLst>
                                    <p:cond delay="2000"/>
                                  </p:stCondLst>
                                  <p:childTnLst>
                                    <p:set>
                                      <p:cBhvr>
                                        <p:cTn id="165" dur="1" fill="hold">
                                          <p:stCondLst>
                                            <p:cond delay="0"/>
                                          </p:stCondLst>
                                        </p:cTn>
                                        <p:tgtEl>
                                          <p:spTgt spid="190"/>
                                        </p:tgtEl>
                                        <p:attrNameLst>
                                          <p:attrName>style.visibility</p:attrName>
                                        </p:attrNameLst>
                                      </p:cBhvr>
                                      <p:to>
                                        <p:strVal val="visible"/>
                                      </p:to>
                                    </p:set>
                                    <p:animEffect transition="in" filter="fade">
                                      <p:cBhvr>
                                        <p:cTn id="166" dur="1000"/>
                                        <p:tgtEl>
                                          <p:spTgt spid="190"/>
                                        </p:tgtEl>
                                      </p:cBhvr>
                                    </p:animEffect>
                                  </p:childTnLst>
                                </p:cTn>
                              </p:par>
                              <p:par>
                                <p:cTn id="167" presetID="2" presetClass="entr" presetSubtype="8" decel="100000" fill="hold" grpId="0" nodeType="withEffect">
                                  <p:stCondLst>
                                    <p:cond delay="2500"/>
                                  </p:stCondLst>
                                  <p:childTnLst>
                                    <p:set>
                                      <p:cBhvr>
                                        <p:cTn id="168" dur="1" fill="hold">
                                          <p:stCondLst>
                                            <p:cond delay="0"/>
                                          </p:stCondLst>
                                        </p:cTn>
                                        <p:tgtEl>
                                          <p:spTgt spid="192"/>
                                        </p:tgtEl>
                                        <p:attrNameLst>
                                          <p:attrName>style.visibility</p:attrName>
                                        </p:attrNameLst>
                                      </p:cBhvr>
                                      <p:to>
                                        <p:strVal val="visible"/>
                                      </p:to>
                                    </p:set>
                                    <p:anim calcmode="lin" valueType="num">
                                      <p:cBhvr additive="base">
                                        <p:cTn id="169" dur="1000" fill="hold"/>
                                        <p:tgtEl>
                                          <p:spTgt spid="192"/>
                                        </p:tgtEl>
                                        <p:attrNameLst>
                                          <p:attrName>ppt_x</p:attrName>
                                        </p:attrNameLst>
                                      </p:cBhvr>
                                      <p:tavLst>
                                        <p:tav tm="0">
                                          <p:val>
                                            <p:strVal val="0-#ppt_w/2"/>
                                          </p:val>
                                        </p:tav>
                                        <p:tav tm="100000">
                                          <p:val>
                                            <p:strVal val="#ppt_x"/>
                                          </p:val>
                                        </p:tav>
                                      </p:tavLst>
                                    </p:anim>
                                    <p:anim calcmode="lin" valueType="num">
                                      <p:cBhvr additive="base">
                                        <p:cTn id="170" dur="1000" fill="hold"/>
                                        <p:tgtEl>
                                          <p:spTgt spid="192"/>
                                        </p:tgtEl>
                                        <p:attrNameLst>
                                          <p:attrName>ppt_y</p:attrName>
                                        </p:attrNameLst>
                                      </p:cBhvr>
                                      <p:tavLst>
                                        <p:tav tm="0">
                                          <p:val>
                                            <p:strVal val="#ppt_y"/>
                                          </p:val>
                                        </p:tav>
                                        <p:tav tm="100000">
                                          <p:val>
                                            <p:strVal val="#ppt_y"/>
                                          </p:val>
                                        </p:tav>
                                      </p:tavLst>
                                    </p:anim>
                                  </p:childTnLst>
                                </p:cTn>
                              </p:par>
                              <p:par>
                                <p:cTn id="171" presetID="2" presetClass="entr" presetSubtype="8" decel="100000" fill="hold" grpId="0" nodeType="withEffect">
                                  <p:stCondLst>
                                    <p:cond delay="2650"/>
                                  </p:stCondLst>
                                  <p:childTnLst>
                                    <p:set>
                                      <p:cBhvr>
                                        <p:cTn id="172" dur="1" fill="hold">
                                          <p:stCondLst>
                                            <p:cond delay="0"/>
                                          </p:stCondLst>
                                        </p:cTn>
                                        <p:tgtEl>
                                          <p:spTgt spid="203"/>
                                        </p:tgtEl>
                                        <p:attrNameLst>
                                          <p:attrName>style.visibility</p:attrName>
                                        </p:attrNameLst>
                                      </p:cBhvr>
                                      <p:to>
                                        <p:strVal val="visible"/>
                                      </p:to>
                                    </p:set>
                                    <p:anim calcmode="lin" valueType="num">
                                      <p:cBhvr additive="base">
                                        <p:cTn id="173" dur="1000" fill="hold"/>
                                        <p:tgtEl>
                                          <p:spTgt spid="203"/>
                                        </p:tgtEl>
                                        <p:attrNameLst>
                                          <p:attrName>ppt_x</p:attrName>
                                        </p:attrNameLst>
                                      </p:cBhvr>
                                      <p:tavLst>
                                        <p:tav tm="0">
                                          <p:val>
                                            <p:strVal val="0-#ppt_w/2"/>
                                          </p:val>
                                        </p:tav>
                                        <p:tav tm="100000">
                                          <p:val>
                                            <p:strVal val="#ppt_x"/>
                                          </p:val>
                                        </p:tav>
                                      </p:tavLst>
                                    </p:anim>
                                    <p:anim calcmode="lin" valueType="num">
                                      <p:cBhvr additive="base">
                                        <p:cTn id="174" dur="1000" fill="hold"/>
                                        <p:tgtEl>
                                          <p:spTgt spid="203"/>
                                        </p:tgtEl>
                                        <p:attrNameLst>
                                          <p:attrName>ppt_y</p:attrName>
                                        </p:attrNameLst>
                                      </p:cBhvr>
                                      <p:tavLst>
                                        <p:tav tm="0">
                                          <p:val>
                                            <p:strVal val="#ppt_y"/>
                                          </p:val>
                                        </p:tav>
                                        <p:tav tm="100000">
                                          <p:val>
                                            <p:strVal val="#ppt_y"/>
                                          </p:val>
                                        </p:tav>
                                      </p:tavLst>
                                    </p:anim>
                                  </p:childTnLst>
                                </p:cTn>
                              </p:par>
                              <p:par>
                                <p:cTn id="175" presetID="2" presetClass="entr" presetSubtype="8" decel="100000" fill="hold" grpId="0" nodeType="withEffect">
                                  <p:stCondLst>
                                    <p:cond delay="2600"/>
                                  </p:stCondLst>
                                  <p:childTnLst>
                                    <p:set>
                                      <p:cBhvr>
                                        <p:cTn id="176" dur="1" fill="hold">
                                          <p:stCondLst>
                                            <p:cond delay="0"/>
                                          </p:stCondLst>
                                        </p:cTn>
                                        <p:tgtEl>
                                          <p:spTgt spid="198"/>
                                        </p:tgtEl>
                                        <p:attrNameLst>
                                          <p:attrName>style.visibility</p:attrName>
                                        </p:attrNameLst>
                                      </p:cBhvr>
                                      <p:to>
                                        <p:strVal val="visible"/>
                                      </p:to>
                                    </p:set>
                                    <p:anim calcmode="lin" valueType="num">
                                      <p:cBhvr additive="base">
                                        <p:cTn id="177" dur="1000" fill="hold"/>
                                        <p:tgtEl>
                                          <p:spTgt spid="198"/>
                                        </p:tgtEl>
                                        <p:attrNameLst>
                                          <p:attrName>ppt_x</p:attrName>
                                        </p:attrNameLst>
                                      </p:cBhvr>
                                      <p:tavLst>
                                        <p:tav tm="0">
                                          <p:val>
                                            <p:strVal val="0-#ppt_w/2"/>
                                          </p:val>
                                        </p:tav>
                                        <p:tav tm="100000">
                                          <p:val>
                                            <p:strVal val="#ppt_x"/>
                                          </p:val>
                                        </p:tav>
                                      </p:tavLst>
                                    </p:anim>
                                    <p:anim calcmode="lin" valueType="num">
                                      <p:cBhvr additive="base">
                                        <p:cTn id="178" dur="1000" fill="hold"/>
                                        <p:tgtEl>
                                          <p:spTgt spid="198"/>
                                        </p:tgtEl>
                                        <p:attrNameLst>
                                          <p:attrName>ppt_y</p:attrName>
                                        </p:attrNameLst>
                                      </p:cBhvr>
                                      <p:tavLst>
                                        <p:tav tm="0">
                                          <p:val>
                                            <p:strVal val="#ppt_y"/>
                                          </p:val>
                                        </p:tav>
                                        <p:tav tm="100000">
                                          <p:val>
                                            <p:strVal val="#ppt_y"/>
                                          </p:val>
                                        </p:tav>
                                      </p:tavLst>
                                    </p:anim>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85" grpId="0" animBg="1"/>
      <p:bldP spid="185" grpId="1" animBg="1"/>
      <p:bldP spid="19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nl-NL" b="0" i="0" dirty="0">
              <a:latin typeface="FS Me Pro" panose="02000506040000020004" pitchFamily="2" charset="0"/>
            </a:endParaRPr>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nl-NL" b="0" i="0" dirty="0">
              <a:latin typeface="FS Me Pro" panose="02000506040000020004" pitchFamily="2" charset="0"/>
            </a:endParaRPr>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nl-NL" b="0" i="0" dirty="0">
              <a:latin typeface="FS Me Pro" panose="02000506040000020004" pitchFamily="2" charset="0"/>
            </a:endParaRPr>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dirty="0">
              <a:latin typeface="FS Me Pro" panose="02000506040000020004" pitchFamily="2" charset="0"/>
            </a:endParaRPr>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dirty="0">
              <a:latin typeface="FS Me Pro" panose="02000506040000020004" pitchFamily="2"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110882"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Intro Digital</a:t>
            </a:r>
          </a:p>
        </p:txBody>
      </p:sp>
    </p:spTree>
    <p:extLst>
      <p:ext uri="{BB962C8B-B14F-4D97-AF65-F5344CB8AC3E}">
        <p14:creationId xmlns:p14="http://schemas.microsoft.com/office/powerpoint/2010/main" val="367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78"/>
                                        </p:tgtEl>
                                        <p:attrNameLst>
                                          <p:attrName>style.visibility</p:attrName>
                                        </p:attrNameLst>
                                      </p:cBhvr>
                                      <p:to>
                                        <p:strVal val="visible"/>
                                      </p:to>
                                    </p:set>
                                    <p:anim calcmode="lin" valueType="num">
                                      <p:cBhvr>
                                        <p:cTn id="85" dur="500" fill="hold"/>
                                        <p:tgtEl>
                                          <p:spTgt spid="178"/>
                                        </p:tgtEl>
                                        <p:attrNameLst>
                                          <p:attrName>ppt_w</p:attrName>
                                        </p:attrNameLst>
                                      </p:cBhvr>
                                      <p:tavLst>
                                        <p:tav tm="0">
                                          <p:val>
                                            <p:fltVal val="0"/>
                                          </p:val>
                                        </p:tav>
                                        <p:tav tm="100000">
                                          <p:val>
                                            <p:strVal val="#ppt_w"/>
                                          </p:val>
                                        </p:tav>
                                      </p:tavLst>
                                    </p:anim>
                                    <p:anim calcmode="lin" valueType="num">
                                      <p:cBhvr>
                                        <p:cTn id="86" dur="500" fill="hold"/>
                                        <p:tgtEl>
                                          <p:spTgt spid="17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7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74"/>
                                        </p:tgtEl>
                                        <p:attrNameLst>
                                          <p:attrName>style.visibility</p:attrName>
                                        </p:attrNameLst>
                                      </p:cBhvr>
                                      <p:to>
                                        <p:strVal val="visible"/>
                                      </p:to>
                                    </p:set>
                                    <p:anim calcmode="lin" valueType="num">
                                      <p:cBhvr>
                                        <p:cTn id="91" dur="500" fill="hold"/>
                                        <p:tgtEl>
                                          <p:spTgt spid="174"/>
                                        </p:tgtEl>
                                        <p:attrNameLst>
                                          <p:attrName>ppt_w</p:attrName>
                                        </p:attrNameLst>
                                      </p:cBhvr>
                                      <p:tavLst>
                                        <p:tav tm="0">
                                          <p:val>
                                            <p:fltVal val="0"/>
                                          </p:val>
                                        </p:tav>
                                        <p:tav tm="100000">
                                          <p:val>
                                            <p:strVal val="#ppt_w"/>
                                          </p:val>
                                        </p:tav>
                                      </p:tavLst>
                                    </p:anim>
                                    <p:anim calcmode="lin" valueType="num">
                                      <p:cBhvr>
                                        <p:cTn id="92" dur="500" fill="hold"/>
                                        <p:tgtEl>
                                          <p:spTgt spid="174"/>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74"/>
                                        </p:tgtEl>
                                      </p:cBhvr>
                                      <p:by x="130000" y="130000"/>
                                    </p:animScale>
                                  </p:childTnLst>
                                </p:cTn>
                              </p:par>
                              <p:par>
                                <p:cTn id="95" presetID="23" presetClass="entr" presetSubtype="16" fill="hold" nodeType="withEffect">
                                  <p:stCondLst>
                                    <p:cond delay="1500"/>
                                  </p:stCondLst>
                                  <p:childTnLst>
                                    <p:set>
                                      <p:cBhvr>
                                        <p:cTn id="96" dur="1" fill="hold">
                                          <p:stCondLst>
                                            <p:cond delay="0"/>
                                          </p:stCondLst>
                                        </p:cTn>
                                        <p:tgtEl>
                                          <p:spTgt spid="169"/>
                                        </p:tgtEl>
                                        <p:attrNameLst>
                                          <p:attrName>style.visibility</p:attrName>
                                        </p:attrNameLst>
                                      </p:cBhvr>
                                      <p:to>
                                        <p:strVal val="visible"/>
                                      </p:to>
                                    </p:set>
                                    <p:anim calcmode="lin" valueType="num">
                                      <p:cBhvr>
                                        <p:cTn id="97" dur="500" fill="hold"/>
                                        <p:tgtEl>
                                          <p:spTgt spid="169"/>
                                        </p:tgtEl>
                                        <p:attrNameLst>
                                          <p:attrName>ppt_w</p:attrName>
                                        </p:attrNameLst>
                                      </p:cBhvr>
                                      <p:tavLst>
                                        <p:tav tm="0">
                                          <p:val>
                                            <p:fltVal val="0"/>
                                          </p:val>
                                        </p:tav>
                                        <p:tav tm="100000">
                                          <p:val>
                                            <p:strVal val="#ppt_w"/>
                                          </p:val>
                                        </p:tav>
                                      </p:tavLst>
                                    </p:anim>
                                    <p:anim calcmode="lin" valueType="num">
                                      <p:cBhvr>
                                        <p:cTn id="98" dur="500" fill="hold"/>
                                        <p:tgtEl>
                                          <p:spTgt spid="169"/>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000"/>
                                  </p:stCondLst>
                                  <p:childTnLst>
                                    <p:animScale>
                                      <p:cBhvr>
                                        <p:cTn id="100" dur="100" fill="hold"/>
                                        <p:tgtEl>
                                          <p:spTgt spid="169"/>
                                        </p:tgtEl>
                                      </p:cBhvr>
                                      <p:by x="130000" y="130000"/>
                                    </p:animScale>
                                  </p:childTnLst>
                                </p:cTn>
                              </p:par>
                              <p:par>
                                <p:cTn id="101" presetID="23" presetClass="entr" presetSubtype="16" fill="hold" nodeType="withEffect">
                                  <p:stCondLst>
                                    <p:cond delay="175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500" fill="hold"/>
                                        <p:tgtEl>
                                          <p:spTgt spid="158"/>
                                        </p:tgtEl>
                                        <p:attrNameLst>
                                          <p:attrName>ppt_w</p:attrName>
                                        </p:attrNameLst>
                                      </p:cBhvr>
                                      <p:tavLst>
                                        <p:tav tm="0">
                                          <p:val>
                                            <p:fltVal val="0"/>
                                          </p:val>
                                        </p:tav>
                                        <p:tav tm="100000">
                                          <p:val>
                                            <p:strVal val="#ppt_w"/>
                                          </p:val>
                                        </p:tav>
                                      </p:tavLst>
                                    </p:anim>
                                    <p:anim calcmode="lin" valueType="num">
                                      <p:cBhvr>
                                        <p:cTn id="104" dur="500" fill="hold"/>
                                        <p:tgtEl>
                                          <p:spTgt spid="158"/>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250"/>
                                  </p:stCondLst>
                                  <p:childTnLst>
                                    <p:animScale>
                                      <p:cBhvr>
                                        <p:cTn id="106" dur="100" fill="hold"/>
                                        <p:tgtEl>
                                          <p:spTgt spid="158"/>
                                        </p:tgtEl>
                                      </p:cBhvr>
                                      <p:by x="130000" y="130000"/>
                                    </p:animScale>
                                  </p:childTnLst>
                                </p:cTn>
                              </p:par>
                              <p:par>
                                <p:cTn id="107" presetID="23" presetClass="entr" presetSubtype="16" fill="hold" nodeType="withEffect">
                                  <p:stCondLst>
                                    <p:cond delay="1750"/>
                                  </p:stCondLst>
                                  <p:childTnLst>
                                    <p:set>
                                      <p:cBhvr>
                                        <p:cTn id="108" dur="1" fill="hold">
                                          <p:stCondLst>
                                            <p:cond delay="0"/>
                                          </p:stCondLst>
                                        </p:cTn>
                                        <p:tgtEl>
                                          <p:spTgt spid="168"/>
                                        </p:tgtEl>
                                        <p:attrNameLst>
                                          <p:attrName>style.visibility</p:attrName>
                                        </p:attrNameLst>
                                      </p:cBhvr>
                                      <p:to>
                                        <p:strVal val="visible"/>
                                      </p:to>
                                    </p:set>
                                    <p:anim calcmode="lin" valueType="num">
                                      <p:cBhvr>
                                        <p:cTn id="109" dur="500" fill="hold"/>
                                        <p:tgtEl>
                                          <p:spTgt spid="168"/>
                                        </p:tgtEl>
                                        <p:attrNameLst>
                                          <p:attrName>ppt_w</p:attrName>
                                        </p:attrNameLst>
                                      </p:cBhvr>
                                      <p:tavLst>
                                        <p:tav tm="0">
                                          <p:val>
                                            <p:fltVal val="0"/>
                                          </p:val>
                                        </p:tav>
                                        <p:tav tm="100000">
                                          <p:val>
                                            <p:strVal val="#ppt_w"/>
                                          </p:val>
                                        </p:tav>
                                      </p:tavLst>
                                    </p:anim>
                                    <p:anim calcmode="lin" valueType="num">
                                      <p:cBhvr>
                                        <p:cTn id="110" dur="500" fill="hold"/>
                                        <p:tgtEl>
                                          <p:spTgt spid="168"/>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250"/>
                                  </p:stCondLst>
                                  <p:childTnLst>
                                    <p:animScale>
                                      <p:cBhvr>
                                        <p:cTn id="112" dur="100" fill="hold"/>
                                        <p:tgtEl>
                                          <p:spTgt spid="168"/>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500" fill="hold"/>
                                        <p:tgtEl>
                                          <p:spTgt spid="167"/>
                                        </p:tgtEl>
                                        <p:attrNameLst>
                                          <p:attrName>ppt_w</p:attrName>
                                        </p:attrNameLst>
                                      </p:cBhvr>
                                      <p:tavLst>
                                        <p:tav tm="0">
                                          <p:val>
                                            <p:fltVal val="0"/>
                                          </p:val>
                                        </p:tav>
                                        <p:tav tm="100000">
                                          <p:val>
                                            <p:strVal val="#ppt_w"/>
                                          </p:val>
                                        </p:tav>
                                      </p:tavLst>
                                    </p:anim>
                                    <p:anim calcmode="lin" valueType="num">
                                      <p:cBhvr>
                                        <p:cTn id="116" dur="500" fill="hold"/>
                                        <p:tgtEl>
                                          <p:spTgt spid="167"/>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67"/>
                                        </p:tgtEl>
                                      </p:cBhvr>
                                      <p:by x="130000" y="130000"/>
                                    </p:animScale>
                                  </p:childTnLst>
                                </p:cTn>
                              </p:par>
                              <p:par>
                                <p:cTn id="119" presetID="23" presetClass="entr" presetSubtype="16" fill="hold" nodeType="withEffect">
                                  <p:stCondLst>
                                    <p:cond delay="2000"/>
                                  </p:stCondLst>
                                  <p:childTnLst>
                                    <p:set>
                                      <p:cBhvr>
                                        <p:cTn id="120" dur="1" fill="hold">
                                          <p:stCondLst>
                                            <p:cond delay="0"/>
                                          </p:stCondLst>
                                        </p:cTn>
                                        <p:tgtEl>
                                          <p:spTgt spid="166"/>
                                        </p:tgtEl>
                                        <p:attrNameLst>
                                          <p:attrName>style.visibility</p:attrName>
                                        </p:attrNameLst>
                                      </p:cBhvr>
                                      <p:to>
                                        <p:strVal val="visible"/>
                                      </p:to>
                                    </p:set>
                                    <p:anim calcmode="lin" valueType="num">
                                      <p:cBhvr>
                                        <p:cTn id="121" dur="500" fill="hold"/>
                                        <p:tgtEl>
                                          <p:spTgt spid="166"/>
                                        </p:tgtEl>
                                        <p:attrNameLst>
                                          <p:attrName>ppt_w</p:attrName>
                                        </p:attrNameLst>
                                      </p:cBhvr>
                                      <p:tavLst>
                                        <p:tav tm="0">
                                          <p:val>
                                            <p:fltVal val="0"/>
                                          </p:val>
                                        </p:tav>
                                        <p:tav tm="100000">
                                          <p:val>
                                            <p:strVal val="#ppt_w"/>
                                          </p:val>
                                        </p:tav>
                                      </p:tavLst>
                                    </p:anim>
                                    <p:anim calcmode="lin" valueType="num">
                                      <p:cBhvr>
                                        <p:cTn id="122" dur="500" fill="hold"/>
                                        <p:tgtEl>
                                          <p:spTgt spid="166"/>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500"/>
                                  </p:stCondLst>
                                  <p:childTnLst>
                                    <p:animScale>
                                      <p:cBhvr>
                                        <p:cTn id="124" dur="100" fill="hold"/>
                                        <p:tgtEl>
                                          <p:spTgt spid="166"/>
                                        </p:tgtEl>
                                      </p:cBhvr>
                                      <p:by x="130000" y="130000"/>
                                    </p:animScale>
                                  </p:childTnLst>
                                </p:cTn>
                              </p:par>
                              <p:par>
                                <p:cTn id="125" presetID="23" presetClass="entr" presetSubtype="16" fill="hold" nodeType="withEffect">
                                  <p:stCondLst>
                                    <p:cond delay="2000"/>
                                  </p:stCondLst>
                                  <p:childTnLst>
                                    <p:set>
                                      <p:cBhvr>
                                        <p:cTn id="126" dur="1" fill="hold">
                                          <p:stCondLst>
                                            <p:cond delay="0"/>
                                          </p:stCondLst>
                                        </p:cTn>
                                        <p:tgtEl>
                                          <p:spTgt spid="172"/>
                                        </p:tgtEl>
                                        <p:attrNameLst>
                                          <p:attrName>style.visibility</p:attrName>
                                        </p:attrNameLst>
                                      </p:cBhvr>
                                      <p:to>
                                        <p:strVal val="visible"/>
                                      </p:to>
                                    </p:set>
                                    <p:anim calcmode="lin" valueType="num">
                                      <p:cBhvr>
                                        <p:cTn id="127" dur="500" fill="hold"/>
                                        <p:tgtEl>
                                          <p:spTgt spid="172"/>
                                        </p:tgtEl>
                                        <p:attrNameLst>
                                          <p:attrName>ppt_w</p:attrName>
                                        </p:attrNameLst>
                                      </p:cBhvr>
                                      <p:tavLst>
                                        <p:tav tm="0">
                                          <p:val>
                                            <p:fltVal val="0"/>
                                          </p:val>
                                        </p:tav>
                                        <p:tav tm="100000">
                                          <p:val>
                                            <p:strVal val="#ppt_w"/>
                                          </p:val>
                                        </p:tav>
                                      </p:tavLst>
                                    </p:anim>
                                    <p:anim calcmode="lin" valueType="num">
                                      <p:cBhvr>
                                        <p:cTn id="128" dur="500" fill="hold"/>
                                        <p:tgtEl>
                                          <p:spTgt spid="172"/>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2500"/>
                                  </p:stCondLst>
                                  <p:childTnLst>
                                    <p:animScale>
                                      <p:cBhvr>
                                        <p:cTn id="130" dur="100" fill="hold"/>
                                        <p:tgtEl>
                                          <p:spTgt spid="172"/>
                                        </p:tgtEl>
                                      </p:cBhvr>
                                      <p:by x="130000" y="130000"/>
                                    </p:animScale>
                                  </p:childTnLst>
                                </p:cTn>
                              </p:par>
                              <p:par>
                                <p:cTn id="131" presetID="22" presetClass="entr" presetSubtype="1" fill="hold" grpId="0" nodeType="withEffect">
                                  <p:stCondLst>
                                    <p:cond delay="1500"/>
                                  </p:stCondLst>
                                  <p:childTnLst>
                                    <p:set>
                                      <p:cBhvr>
                                        <p:cTn id="132" dur="1" fill="hold">
                                          <p:stCondLst>
                                            <p:cond delay="0"/>
                                          </p:stCondLst>
                                        </p:cTn>
                                        <p:tgtEl>
                                          <p:spTgt spid="12"/>
                                        </p:tgtEl>
                                        <p:attrNameLst>
                                          <p:attrName>style.visibility</p:attrName>
                                        </p:attrNameLst>
                                      </p:cBhvr>
                                      <p:to>
                                        <p:strVal val="visible"/>
                                      </p:to>
                                    </p:set>
                                    <p:animEffect transition="in" filter="wipe(up)">
                                      <p:cBhvr>
                                        <p:cTn id="133" dur="750"/>
                                        <p:tgtEl>
                                          <p:spTgt spid="12"/>
                                        </p:tgtEl>
                                      </p:cBhvr>
                                    </p:animEffect>
                                  </p:childTnLst>
                                </p:cTn>
                              </p:par>
                              <p:par>
                                <p:cTn id="134" presetID="22" presetClass="entr" presetSubtype="1" fill="hold" grpId="0" nodeType="withEffect">
                                  <p:stCondLst>
                                    <p:cond delay="2750"/>
                                  </p:stCondLst>
                                  <p:childTnLst>
                                    <p:set>
                                      <p:cBhvr>
                                        <p:cTn id="135" dur="1" fill="hold">
                                          <p:stCondLst>
                                            <p:cond delay="0"/>
                                          </p:stCondLst>
                                        </p:cTn>
                                        <p:tgtEl>
                                          <p:spTgt spid="11"/>
                                        </p:tgtEl>
                                        <p:attrNameLst>
                                          <p:attrName>style.visibility</p:attrName>
                                        </p:attrNameLst>
                                      </p:cBhvr>
                                      <p:to>
                                        <p:strVal val="visible"/>
                                      </p:to>
                                    </p:set>
                                    <p:animEffect transition="in" filter="wipe(up)">
                                      <p:cBhvr>
                                        <p:cTn id="136" dur="750"/>
                                        <p:tgtEl>
                                          <p:spTgt spid="11"/>
                                        </p:tgtEl>
                                      </p:cBhvr>
                                    </p:animEffect>
                                  </p:childTnLst>
                                </p:cTn>
                              </p:par>
                              <p:par>
                                <p:cTn id="137" presetID="22" presetClass="entr" presetSubtype="1" fill="hold" grpId="0" nodeType="withEffect">
                                  <p:stCondLst>
                                    <p:cond delay="2500"/>
                                  </p:stCondLst>
                                  <p:childTnLst>
                                    <p:set>
                                      <p:cBhvr>
                                        <p:cTn id="138" dur="1" fill="hold">
                                          <p:stCondLst>
                                            <p:cond delay="0"/>
                                          </p:stCondLst>
                                        </p:cTn>
                                        <p:tgtEl>
                                          <p:spTgt spid="10"/>
                                        </p:tgtEl>
                                        <p:attrNameLst>
                                          <p:attrName>style.visibility</p:attrName>
                                        </p:attrNameLst>
                                      </p:cBhvr>
                                      <p:to>
                                        <p:strVal val="visible"/>
                                      </p:to>
                                    </p:set>
                                    <p:animEffect transition="in" filter="wipe(up)">
                                      <p:cBhvr>
                                        <p:cTn id="139" dur="750"/>
                                        <p:tgtEl>
                                          <p:spTgt spid="10"/>
                                        </p:tgtEl>
                                      </p:cBhvr>
                                    </p:animEffect>
                                  </p:childTnLst>
                                </p:cTn>
                              </p:par>
                              <p:par>
                                <p:cTn id="140" presetID="22" presetClass="entr" presetSubtype="4" fill="hold" grpId="0" nodeType="withEffect">
                                  <p:stCondLst>
                                    <p:cond delay="1750"/>
                                  </p:stCondLst>
                                  <p:childTnLst>
                                    <p:set>
                                      <p:cBhvr>
                                        <p:cTn id="141" dur="1" fill="hold">
                                          <p:stCondLst>
                                            <p:cond delay="0"/>
                                          </p:stCondLst>
                                        </p:cTn>
                                        <p:tgtEl>
                                          <p:spTgt spid="17"/>
                                        </p:tgtEl>
                                        <p:attrNameLst>
                                          <p:attrName>style.visibility</p:attrName>
                                        </p:attrNameLst>
                                      </p:cBhvr>
                                      <p:to>
                                        <p:strVal val="visible"/>
                                      </p:to>
                                    </p:set>
                                    <p:animEffect transition="in" filter="wipe(down)">
                                      <p:cBhvr>
                                        <p:cTn id="142" dur="750"/>
                                        <p:tgtEl>
                                          <p:spTgt spid="17"/>
                                        </p:tgtEl>
                                      </p:cBhvr>
                                    </p:animEffect>
                                  </p:childTnLst>
                                </p:cTn>
                              </p:par>
                              <p:par>
                                <p:cTn id="143" presetID="22" presetClass="entr" presetSubtype="2" fill="hold" grpId="0" nodeType="withEffect">
                                  <p:stCondLst>
                                    <p:cond delay="2500"/>
                                  </p:stCondLst>
                                  <p:childTnLst>
                                    <p:set>
                                      <p:cBhvr>
                                        <p:cTn id="144" dur="1" fill="hold">
                                          <p:stCondLst>
                                            <p:cond delay="0"/>
                                          </p:stCondLst>
                                        </p:cTn>
                                        <p:tgtEl>
                                          <p:spTgt spid="16"/>
                                        </p:tgtEl>
                                        <p:attrNameLst>
                                          <p:attrName>style.visibility</p:attrName>
                                        </p:attrNameLst>
                                      </p:cBhvr>
                                      <p:to>
                                        <p:strVal val="visible"/>
                                      </p:to>
                                    </p:set>
                                    <p:animEffect transition="in" filter="wipe(right)">
                                      <p:cBhvr>
                                        <p:cTn id="145" dur="750"/>
                                        <p:tgtEl>
                                          <p:spTgt spid="16"/>
                                        </p:tgtEl>
                                      </p:cBhvr>
                                    </p:animEffect>
                                  </p:childTnLst>
                                </p:cTn>
                              </p:par>
                              <p:par>
                                <p:cTn id="146" presetID="22" presetClass="entr" presetSubtype="4" fill="hold" grpId="0" nodeType="withEffect">
                                  <p:stCondLst>
                                    <p:cond delay="2500"/>
                                  </p:stCondLst>
                                  <p:childTnLst>
                                    <p:set>
                                      <p:cBhvr>
                                        <p:cTn id="147" dur="1" fill="hold">
                                          <p:stCondLst>
                                            <p:cond delay="0"/>
                                          </p:stCondLst>
                                        </p:cTn>
                                        <p:tgtEl>
                                          <p:spTgt spid="31"/>
                                        </p:tgtEl>
                                        <p:attrNameLst>
                                          <p:attrName>style.visibility</p:attrName>
                                        </p:attrNameLst>
                                      </p:cBhvr>
                                      <p:to>
                                        <p:strVal val="visible"/>
                                      </p:to>
                                    </p:set>
                                    <p:animEffect transition="in" filter="wipe(down)">
                                      <p:cBhvr>
                                        <p:cTn id="148" dur="750"/>
                                        <p:tgtEl>
                                          <p:spTgt spid="31"/>
                                        </p:tgtEl>
                                      </p:cBhvr>
                                    </p:animEffect>
                                  </p:childTnLst>
                                </p:cTn>
                              </p:par>
                              <p:par>
                                <p:cTn id="149" presetID="22" presetClass="entr" presetSubtype="4" fill="hold" grpId="0" nodeType="withEffect">
                                  <p:stCondLst>
                                    <p:cond delay="3000"/>
                                  </p:stCondLst>
                                  <p:childTnLst>
                                    <p:set>
                                      <p:cBhvr>
                                        <p:cTn id="150" dur="1" fill="hold">
                                          <p:stCondLst>
                                            <p:cond delay="0"/>
                                          </p:stCondLst>
                                        </p:cTn>
                                        <p:tgtEl>
                                          <p:spTgt spid="25"/>
                                        </p:tgtEl>
                                        <p:attrNameLst>
                                          <p:attrName>style.visibility</p:attrName>
                                        </p:attrNameLst>
                                      </p:cBhvr>
                                      <p:to>
                                        <p:strVal val="visible"/>
                                      </p:to>
                                    </p:set>
                                    <p:animEffect transition="in" filter="wipe(down)">
                                      <p:cBhvr>
                                        <p:cTn id="151" dur="750"/>
                                        <p:tgtEl>
                                          <p:spTgt spid="25"/>
                                        </p:tgtEl>
                                      </p:cBhvr>
                                    </p:animEffect>
                                  </p:childTnLst>
                                </p:cTn>
                              </p:par>
                              <p:par>
                                <p:cTn id="152" presetID="22" presetClass="entr" presetSubtype="4" fill="hold" grpId="0" nodeType="withEffect">
                                  <p:stCondLst>
                                    <p:cond delay="3500"/>
                                  </p:stCondLst>
                                  <p:childTnLst>
                                    <p:set>
                                      <p:cBhvr>
                                        <p:cTn id="153" dur="1" fill="hold">
                                          <p:stCondLst>
                                            <p:cond delay="0"/>
                                          </p:stCondLst>
                                        </p:cTn>
                                        <p:tgtEl>
                                          <p:spTgt spid="27"/>
                                        </p:tgtEl>
                                        <p:attrNameLst>
                                          <p:attrName>style.visibility</p:attrName>
                                        </p:attrNameLst>
                                      </p:cBhvr>
                                      <p:to>
                                        <p:strVal val="visible"/>
                                      </p:to>
                                    </p:set>
                                    <p:animEffect transition="in" filter="wipe(down)">
                                      <p:cBhvr>
                                        <p:cTn id="154" dur="750"/>
                                        <p:tgtEl>
                                          <p:spTgt spid="27"/>
                                        </p:tgtEl>
                                      </p:cBhvr>
                                    </p:animEffect>
                                  </p:childTnLst>
                                </p:cTn>
                              </p:par>
                              <p:par>
                                <p:cTn id="155" presetID="22" presetClass="entr" presetSubtype="4" fill="hold" grpId="0" nodeType="withEffect">
                                  <p:stCondLst>
                                    <p:cond delay="4000"/>
                                  </p:stCondLst>
                                  <p:childTnLst>
                                    <p:set>
                                      <p:cBhvr>
                                        <p:cTn id="156" dur="1" fill="hold">
                                          <p:stCondLst>
                                            <p:cond delay="0"/>
                                          </p:stCondLst>
                                        </p:cTn>
                                        <p:tgtEl>
                                          <p:spTgt spid="18"/>
                                        </p:tgtEl>
                                        <p:attrNameLst>
                                          <p:attrName>style.visibility</p:attrName>
                                        </p:attrNameLst>
                                      </p:cBhvr>
                                      <p:to>
                                        <p:strVal val="visible"/>
                                      </p:to>
                                    </p:set>
                                    <p:animEffect transition="in" filter="wipe(down)">
                                      <p:cBhvr>
                                        <p:cTn id="157" dur="750"/>
                                        <p:tgtEl>
                                          <p:spTgt spid="18"/>
                                        </p:tgtEl>
                                      </p:cBhvr>
                                    </p:animEffect>
                                  </p:childTnLst>
                                </p:cTn>
                              </p:par>
                              <p:par>
                                <p:cTn id="158" presetID="22" presetClass="entr" presetSubtype="1" fill="hold" grpId="0" nodeType="withEffect">
                                  <p:stCondLst>
                                    <p:cond delay="2500"/>
                                  </p:stCondLst>
                                  <p:childTnLst>
                                    <p:set>
                                      <p:cBhvr>
                                        <p:cTn id="159" dur="1" fill="hold">
                                          <p:stCondLst>
                                            <p:cond delay="0"/>
                                          </p:stCondLst>
                                        </p:cTn>
                                        <p:tgtEl>
                                          <p:spTgt spid="29"/>
                                        </p:tgtEl>
                                        <p:attrNameLst>
                                          <p:attrName>style.visibility</p:attrName>
                                        </p:attrNameLst>
                                      </p:cBhvr>
                                      <p:to>
                                        <p:strVal val="visible"/>
                                      </p:to>
                                    </p:set>
                                    <p:animEffect transition="in" filter="wipe(up)">
                                      <p:cBhvr>
                                        <p:cTn id="160" dur="750"/>
                                        <p:tgtEl>
                                          <p:spTgt spid="29"/>
                                        </p:tgtEl>
                                      </p:cBhvr>
                                    </p:animEffect>
                                  </p:childTnLst>
                                </p:cTn>
                              </p:par>
                              <p:par>
                                <p:cTn id="161" presetID="22" presetClass="entr" presetSubtype="1" fill="hold" grpId="0" nodeType="withEffect">
                                  <p:stCondLst>
                                    <p:cond delay="3250"/>
                                  </p:stCondLst>
                                  <p:childTnLst>
                                    <p:set>
                                      <p:cBhvr>
                                        <p:cTn id="162" dur="1" fill="hold">
                                          <p:stCondLst>
                                            <p:cond delay="0"/>
                                          </p:stCondLst>
                                        </p:cTn>
                                        <p:tgtEl>
                                          <p:spTgt spid="32"/>
                                        </p:tgtEl>
                                        <p:attrNameLst>
                                          <p:attrName>style.visibility</p:attrName>
                                        </p:attrNameLst>
                                      </p:cBhvr>
                                      <p:to>
                                        <p:strVal val="visible"/>
                                      </p:to>
                                    </p:set>
                                    <p:animEffect transition="in" filter="wipe(up)">
                                      <p:cBhvr>
                                        <p:cTn id="163" dur="750"/>
                                        <p:tgtEl>
                                          <p:spTgt spid="32"/>
                                        </p:tgtEl>
                                      </p:cBhvr>
                                    </p:animEffect>
                                  </p:childTnLst>
                                </p:cTn>
                              </p:par>
                              <p:par>
                                <p:cTn id="164" presetID="10" presetClass="entr" presetSubtype="0" fill="hold" grpId="0" nodeType="withEffect">
                                  <p:stCondLst>
                                    <p:cond delay="2000"/>
                                  </p:stCondLst>
                                  <p:childTnLst>
                                    <p:set>
                                      <p:cBhvr>
                                        <p:cTn id="165" dur="1" fill="hold">
                                          <p:stCondLst>
                                            <p:cond delay="0"/>
                                          </p:stCondLst>
                                        </p:cTn>
                                        <p:tgtEl>
                                          <p:spTgt spid="190"/>
                                        </p:tgtEl>
                                        <p:attrNameLst>
                                          <p:attrName>style.visibility</p:attrName>
                                        </p:attrNameLst>
                                      </p:cBhvr>
                                      <p:to>
                                        <p:strVal val="visible"/>
                                      </p:to>
                                    </p:set>
                                    <p:animEffect transition="in" filter="fade">
                                      <p:cBhvr>
                                        <p:cTn id="166" dur="1000"/>
                                        <p:tgtEl>
                                          <p:spTgt spid="190"/>
                                        </p:tgtEl>
                                      </p:cBhvr>
                                    </p:animEffect>
                                  </p:childTnLst>
                                </p:cTn>
                              </p:par>
                              <p:par>
                                <p:cTn id="167" presetID="2" presetClass="entr" presetSubtype="8" decel="100000" fill="hold" grpId="0" nodeType="withEffect">
                                  <p:stCondLst>
                                    <p:cond delay="2500"/>
                                  </p:stCondLst>
                                  <p:childTnLst>
                                    <p:set>
                                      <p:cBhvr>
                                        <p:cTn id="168" dur="1" fill="hold">
                                          <p:stCondLst>
                                            <p:cond delay="0"/>
                                          </p:stCondLst>
                                        </p:cTn>
                                        <p:tgtEl>
                                          <p:spTgt spid="192"/>
                                        </p:tgtEl>
                                        <p:attrNameLst>
                                          <p:attrName>style.visibility</p:attrName>
                                        </p:attrNameLst>
                                      </p:cBhvr>
                                      <p:to>
                                        <p:strVal val="visible"/>
                                      </p:to>
                                    </p:set>
                                    <p:anim calcmode="lin" valueType="num">
                                      <p:cBhvr additive="base">
                                        <p:cTn id="169" dur="1000" fill="hold"/>
                                        <p:tgtEl>
                                          <p:spTgt spid="192"/>
                                        </p:tgtEl>
                                        <p:attrNameLst>
                                          <p:attrName>ppt_x</p:attrName>
                                        </p:attrNameLst>
                                      </p:cBhvr>
                                      <p:tavLst>
                                        <p:tav tm="0">
                                          <p:val>
                                            <p:strVal val="0-#ppt_w/2"/>
                                          </p:val>
                                        </p:tav>
                                        <p:tav tm="100000">
                                          <p:val>
                                            <p:strVal val="#ppt_x"/>
                                          </p:val>
                                        </p:tav>
                                      </p:tavLst>
                                    </p:anim>
                                    <p:anim calcmode="lin" valueType="num">
                                      <p:cBhvr additive="base">
                                        <p:cTn id="170" dur="1000" fill="hold"/>
                                        <p:tgtEl>
                                          <p:spTgt spid="192"/>
                                        </p:tgtEl>
                                        <p:attrNameLst>
                                          <p:attrName>ppt_y</p:attrName>
                                        </p:attrNameLst>
                                      </p:cBhvr>
                                      <p:tavLst>
                                        <p:tav tm="0">
                                          <p:val>
                                            <p:strVal val="#ppt_y"/>
                                          </p:val>
                                        </p:tav>
                                        <p:tav tm="100000">
                                          <p:val>
                                            <p:strVal val="#ppt_y"/>
                                          </p:val>
                                        </p:tav>
                                      </p:tavLst>
                                    </p:anim>
                                  </p:childTnLst>
                                </p:cTn>
                              </p:par>
                              <p:par>
                                <p:cTn id="171" presetID="2" presetClass="entr" presetSubtype="8" decel="100000" fill="hold" grpId="0" nodeType="withEffect">
                                  <p:stCondLst>
                                    <p:cond delay="2650"/>
                                  </p:stCondLst>
                                  <p:childTnLst>
                                    <p:set>
                                      <p:cBhvr>
                                        <p:cTn id="172" dur="1" fill="hold">
                                          <p:stCondLst>
                                            <p:cond delay="0"/>
                                          </p:stCondLst>
                                        </p:cTn>
                                        <p:tgtEl>
                                          <p:spTgt spid="203"/>
                                        </p:tgtEl>
                                        <p:attrNameLst>
                                          <p:attrName>style.visibility</p:attrName>
                                        </p:attrNameLst>
                                      </p:cBhvr>
                                      <p:to>
                                        <p:strVal val="visible"/>
                                      </p:to>
                                    </p:set>
                                    <p:anim calcmode="lin" valueType="num">
                                      <p:cBhvr additive="base">
                                        <p:cTn id="173" dur="1000" fill="hold"/>
                                        <p:tgtEl>
                                          <p:spTgt spid="203"/>
                                        </p:tgtEl>
                                        <p:attrNameLst>
                                          <p:attrName>ppt_x</p:attrName>
                                        </p:attrNameLst>
                                      </p:cBhvr>
                                      <p:tavLst>
                                        <p:tav tm="0">
                                          <p:val>
                                            <p:strVal val="0-#ppt_w/2"/>
                                          </p:val>
                                        </p:tav>
                                        <p:tav tm="100000">
                                          <p:val>
                                            <p:strVal val="#ppt_x"/>
                                          </p:val>
                                        </p:tav>
                                      </p:tavLst>
                                    </p:anim>
                                    <p:anim calcmode="lin" valueType="num">
                                      <p:cBhvr additive="base">
                                        <p:cTn id="174" dur="1000" fill="hold"/>
                                        <p:tgtEl>
                                          <p:spTgt spid="203"/>
                                        </p:tgtEl>
                                        <p:attrNameLst>
                                          <p:attrName>ppt_y</p:attrName>
                                        </p:attrNameLst>
                                      </p:cBhvr>
                                      <p:tavLst>
                                        <p:tav tm="0">
                                          <p:val>
                                            <p:strVal val="#ppt_y"/>
                                          </p:val>
                                        </p:tav>
                                        <p:tav tm="100000">
                                          <p:val>
                                            <p:strVal val="#ppt_y"/>
                                          </p:val>
                                        </p:tav>
                                      </p:tavLst>
                                    </p:anim>
                                  </p:childTnLst>
                                </p:cTn>
                              </p:par>
                              <p:par>
                                <p:cTn id="175" presetID="2" presetClass="entr" presetSubtype="8" decel="100000" fill="hold" grpId="0" nodeType="withEffect">
                                  <p:stCondLst>
                                    <p:cond delay="2600"/>
                                  </p:stCondLst>
                                  <p:childTnLst>
                                    <p:set>
                                      <p:cBhvr>
                                        <p:cTn id="176" dur="1" fill="hold">
                                          <p:stCondLst>
                                            <p:cond delay="0"/>
                                          </p:stCondLst>
                                        </p:cTn>
                                        <p:tgtEl>
                                          <p:spTgt spid="198"/>
                                        </p:tgtEl>
                                        <p:attrNameLst>
                                          <p:attrName>style.visibility</p:attrName>
                                        </p:attrNameLst>
                                      </p:cBhvr>
                                      <p:to>
                                        <p:strVal val="visible"/>
                                      </p:to>
                                    </p:set>
                                    <p:anim calcmode="lin" valueType="num">
                                      <p:cBhvr additive="base">
                                        <p:cTn id="177" dur="1000" fill="hold"/>
                                        <p:tgtEl>
                                          <p:spTgt spid="198"/>
                                        </p:tgtEl>
                                        <p:attrNameLst>
                                          <p:attrName>ppt_x</p:attrName>
                                        </p:attrNameLst>
                                      </p:cBhvr>
                                      <p:tavLst>
                                        <p:tav tm="0">
                                          <p:val>
                                            <p:strVal val="0-#ppt_w/2"/>
                                          </p:val>
                                        </p:tav>
                                        <p:tav tm="100000">
                                          <p:val>
                                            <p:strVal val="#ppt_x"/>
                                          </p:val>
                                        </p:tav>
                                      </p:tavLst>
                                    </p:anim>
                                    <p:anim calcmode="lin" valueType="num">
                                      <p:cBhvr additive="base">
                                        <p:cTn id="178" dur="1000" fill="hold"/>
                                        <p:tgtEl>
                                          <p:spTgt spid="198"/>
                                        </p:tgtEl>
                                        <p:attrNameLst>
                                          <p:attrName>ppt_y</p:attrName>
                                        </p:attrNameLst>
                                      </p:cBhvr>
                                      <p:tavLst>
                                        <p:tav tm="0">
                                          <p:val>
                                            <p:strVal val="#ppt_y"/>
                                          </p:val>
                                        </p:tav>
                                        <p:tav tm="100000">
                                          <p:val>
                                            <p:strVal val="#ppt_y"/>
                                          </p:val>
                                        </p:tav>
                                      </p:tavLst>
                                    </p:anim>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85" grpId="0" animBg="1"/>
      <p:bldP spid="185" grpId="1" animBg="1"/>
      <p:bldP spid="19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en-GB" dirty="0"/>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en-GB" dirty="0"/>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pPr lvl="0"/>
            <a:endParaRPr lang="en-GB" dirty="0"/>
          </a:p>
        </p:txBody>
      </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625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500"/>
                                  </p:stCondLst>
                                  <p:childTnLst>
                                    <p:animScale>
                                      <p:cBhvr>
                                        <p:cTn id="10" dur="100" fill="hold"/>
                                        <p:tgtEl>
                                          <p:spTgt spid="185"/>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500" fill="hold"/>
                                        <p:tgtEl>
                                          <p:spTgt spid="160"/>
                                        </p:tgtEl>
                                        <p:attrNameLst>
                                          <p:attrName>ppt_w</p:attrName>
                                        </p:attrNameLst>
                                      </p:cBhvr>
                                      <p:tavLst>
                                        <p:tav tm="0">
                                          <p:val>
                                            <p:fltVal val="0"/>
                                          </p:val>
                                        </p:tav>
                                        <p:tav tm="100000">
                                          <p:val>
                                            <p:strVal val="#ppt_w"/>
                                          </p:val>
                                        </p:tav>
                                      </p:tavLst>
                                    </p:anim>
                                    <p:anim calcmode="lin" valueType="num">
                                      <p:cBhvr>
                                        <p:cTn id="44" dur="500" fill="hold"/>
                                        <p:tgtEl>
                                          <p:spTgt spid="160"/>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60"/>
                                        </p:tgtEl>
                                      </p:cBhvr>
                                      <p:by x="130000" y="130000"/>
                                    </p:animScale>
                                  </p:childTnLst>
                                </p:cTn>
                              </p:par>
                              <p:par>
                                <p:cTn id="47" presetID="23" presetClass="entr" presetSubtype="16" fill="hold" nodeType="withEffect">
                                  <p:stCondLst>
                                    <p:cond delay="1000"/>
                                  </p:stCondLst>
                                  <p:childTnLst>
                                    <p:set>
                                      <p:cBhvr>
                                        <p:cTn id="48" dur="1" fill="hold">
                                          <p:stCondLst>
                                            <p:cond delay="0"/>
                                          </p:stCondLst>
                                        </p:cTn>
                                        <p:tgtEl>
                                          <p:spTgt spid="165"/>
                                        </p:tgtEl>
                                        <p:attrNameLst>
                                          <p:attrName>style.visibility</p:attrName>
                                        </p:attrNameLst>
                                      </p:cBhvr>
                                      <p:to>
                                        <p:strVal val="visible"/>
                                      </p:to>
                                    </p:set>
                                    <p:anim calcmode="lin" valueType="num">
                                      <p:cBhvr>
                                        <p:cTn id="49" dur="500" fill="hold"/>
                                        <p:tgtEl>
                                          <p:spTgt spid="165"/>
                                        </p:tgtEl>
                                        <p:attrNameLst>
                                          <p:attrName>ppt_w</p:attrName>
                                        </p:attrNameLst>
                                      </p:cBhvr>
                                      <p:tavLst>
                                        <p:tav tm="0">
                                          <p:val>
                                            <p:fltVal val="0"/>
                                          </p:val>
                                        </p:tav>
                                        <p:tav tm="100000">
                                          <p:val>
                                            <p:strVal val="#ppt_w"/>
                                          </p:val>
                                        </p:tav>
                                      </p:tavLst>
                                    </p:anim>
                                    <p:anim calcmode="lin" valueType="num">
                                      <p:cBhvr>
                                        <p:cTn id="50" dur="500" fill="hold"/>
                                        <p:tgtEl>
                                          <p:spTgt spid="16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500"/>
                                  </p:stCondLst>
                                  <p:childTnLst>
                                    <p:animScale>
                                      <p:cBhvr>
                                        <p:cTn id="52" dur="100" fill="hold"/>
                                        <p:tgtEl>
                                          <p:spTgt spid="16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75"/>
                                        </p:tgtEl>
                                        <p:attrNameLst>
                                          <p:attrName>style.visibility</p:attrName>
                                        </p:attrNameLst>
                                      </p:cBhvr>
                                      <p:to>
                                        <p:strVal val="visible"/>
                                      </p:to>
                                    </p:set>
                                    <p:anim calcmode="lin" valueType="num">
                                      <p:cBhvr>
                                        <p:cTn id="55" dur="500" fill="hold"/>
                                        <p:tgtEl>
                                          <p:spTgt spid="175"/>
                                        </p:tgtEl>
                                        <p:attrNameLst>
                                          <p:attrName>ppt_w</p:attrName>
                                        </p:attrNameLst>
                                      </p:cBhvr>
                                      <p:tavLst>
                                        <p:tav tm="0">
                                          <p:val>
                                            <p:fltVal val="0"/>
                                          </p:val>
                                        </p:tav>
                                        <p:tav tm="100000">
                                          <p:val>
                                            <p:strVal val="#ppt_w"/>
                                          </p:val>
                                        </p:tav>
                                      </p:tavLst>
                                    </p:anim>
                                    <p:anim calcmode="lin" valueType="num">
                                      <p:cBhvr>
                                        <p:cTn id="56" dur="500" fill="hold"/>
                                        <p:tgtEl>
                                          <p:spTgt spid="17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7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62"/>
                                        </p:tgtEl>
                                        <p:attrNameLst>
                                          <p:attrName>style.visibility</p:attrName>
                                        </p:attrNameLst>
                                      </p:cBhvr>
                                      <p:to>
                                        <p:strVal val="visible"/>
                                      </p:to>
                                    </p:set>
                                    <p:anim calcmode="lin" valueType="num">
                                      <p:cBhvr>
                                        <p:cTn id="61" dur="500" fill="hold"/>
                                        <p:tgtEl>
                                          <p:spTgt spid="162"/>
                                        </p:tgtEl>
                                        <p:attrNameLst>
                                          <p:attrName>ppt_w</p:attrName>
                                        </p:attrNameLst>
                                      </p:cBhvr>
                                      <p:tavLst>
                                        <p:tav tm="0">
                                          <p:val>
                                            <p:fltVal val="0"/>
                                          </p:val>
                                        </p:tav>
                                        <p:tav tm="100000">
                                          <p:val>
                                            <p:strVal val="#ppt_w"/>
                                          </p:val>
                                        </p:tav>
                                      </p:tavLst>
                                    </p:anim>
                                    <p:anim calcmode="lin" valueType="num">
                                      <p:cBhvr>
                                        <p:cTn id="62" dur="500" fill="hold"/>
                                        <p:tgtEl>
                                          <p:spTgt spid="162"/>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62"/>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1"/>
                                        </p:tgtEl>
                                        <p:attrNameLst>
                                          <p:attrName>style.visibility</p:attrName>
                                        </p:attrNameLst>
                                      </p:cBhvr>
                                      <p:to>
                                        <p:strVal val="visible"/>
                                      </p:to>
                                    </p:set>
                                    <p:anim calcmode="lin" valueType="num">
                                      <p:cBhvr>
                                        <p:cTn id="67" dur="500" fill="hold"/>
                                        <p:tgtEl>
                                          <p:spTgt spid="161"/>
                                        </p:tgtEl>
                                        <p:attrNameLst>
                                          <p:attrName>ppt_w</p:attrName>
                                        </p:attrNameLst>
                                      </p:cBhvr>
                                      <p:tavLst>
                                        <p:tav tm="0">
                                          <p:val>
                                            <p:fltVal val="0"/>
                                          </p:val>
                                        </p:tav>
                                        <p:tav tm="100000">
                                          <p:val>
                                            <p:strVal val="#ppt_w"/>
                                          </p:val>
                                        </p:tav>
                                      </p:tavLst>
                                    </p:anim>
                                    <p:anim calcmode="lin" valueType="num">
                                      <p:cBhvr>
                                        <p:cTn id="68" dur="500" fill="hold"/>
                                        <p:tgtEl>
                                          <p:spTgt spid="161"/>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1"/>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78"/>
                                        </p:tgtEl>
                                        <p:attrNameLst>
                                          <p:attrName>style.visibility</p:attrName>
                                        </p:attrNameLst>
                                      </p:cBhvr>
                                      <p:to>
                                        <p:strVal val="visible"/>
                                      </p:to>
                                    </p:set>
                                    <p:anim calcmode="lin" valueType="num">
                                      <p:cBhvr>
                                        <p:cTn id="73" dur="500" fill="hold"/>
                                        <p:tgtEl>
                                          <p:spTgt spid="178"/>
                                        </p:tgtEl>
                                        <p:attrNameLst>
                                          <p:attrName>ppt_w</p:attrName>
                                        </p:attrNameLst>
                                      </p:cBhvr>
                                      <p:tavLst>
                                        <p:tav tm="0">
                                          <p:val>
                                            <p:fltVal val="0"/>
                                          </p:val>
                                        </p:tav>
                                        <p:tav tm="100000">
                                          <p:val>
                                            <p:strVal val="#ppt_w"/>
                                          </p:val>
                                        </p:tav>
                                      </p:tavLst>
                                    </p:anim>
                                    <p:anim calcmode="lin" valueType="num">
                                      <p:cBhvr>
                                        <p:cTn id="74" dur="500" fill="hold"/>
                                        <p:tgtEl>
                                          <p:spTgt spid="17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78"/>
                                        </p:tgtEl>
                                      </p:cBhvr>
                                      <p:by x="130000" y="130000"/>
                                    </p:animScale>
                                  </p:childTnLst>
                                </p:cTn>
                              </p:par>
                              <p:par>
                                <p:cTn id="77" presetID="23" presetClass="entr" presetSubtype="16" fill="hold" nodeType="withEffect">
                                  <p:stCondLst>
                                    <p:cond delay="1750"/>
                                  </p:stCondLst>
                                  <p:childTnLst>
                                    <p:set>
                                      <p:cBhvr>
                                        <p:cTn id="78" dur="1" fill="hold">
                                          <p:stCondLst>
                                            <p:cond delay="0"/>
                                          </p:stCondLst>
                                        </p:cTn>
                                        <p:tgtEl>
                                          <p:spTgt spid="174"/>
                                        </p:tgtEl>
                                        <p:attrNameLst>
                                          <p:attrName>style.visibility</p:attrName>
                                        </p:attrNameLst>
                                      </p:cBhvr>
                                      <p:to>
                                        <p:strVal val="visible"/>
                                      </p:to>
                                    </p:set>
                                    <p:anim calcmode="lin" valueType="num">
                                      <p:cBhvr>
                                        <p:cTn id="79" dur="500" fill="hold"/>
                                        <p:tgtEl>
                                          <p:spTgt spid="174"/>
                                        </p:tgtEl>
                                        <p:attrNameLst>
                                          <p:attrName>ppt_w</p:attrName>
                                        </p:attrNameLst>
                                      </p:cBhvr>
                                      <p:tavLst>
                                        <p:tav tm="0">
                                          <p:val>
                                            <p:fltVal val="0"/>
                                          </p:val>
                                        </p:tav>
                                        <p:tav tm="100000">
                                          <p:val>
                                            <p:strVal val="#ppt_w"/>
                                          </p:val>
                                        </p:tav>
                                      </p:tavLst>
                                    </p:anim>
                                    <p:anim calcmode="lin" valueType="num">
                                      <p:cBhvr>
                                        <p:cTn id="80" dur="500" fill="hold"/>
                                        <p:tgtEl>
                                          <p:spTgt spid="174"/>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250"/>
                                  </p:stCondLst>
                                  <p:childTnLst>
                                    <p:animScale>
                                      <p:cBhvr>
                                        <p:cTn id="82" dur="100" fill="hold"/>
                                        <p:tgtEl>
                                          <p:spTgt spid="174"/>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0"/>
                                  </p:stCondLst>
                                  <p:childTnLst>
                                    <p:set>
                                      <p:cBhvr>
                                        <p:cTn id="135" dur="1" fill="hold">
                                          <p:stCondLst>
                                            <p:cond delay="0"/>
                                          </p:stCondLst>
                                        </p:cTn>
                                        <p:tgtEl>
                                          <p:spTgt spid="86">
                                            <p:bg/>
                                          </p:spTgt>
                                        </p:tgtEl>
                                        <p:attrNameLst>
                                          <p:attrName>style.visibility</p:attrName>
                                        </p:attrNameLst>
                                      </p:cBhvr>
                                      <p:to>
                                        <p:strVal val="visible"/>
                                      </p:to>
                                    </p:set>
                                    <p:animEffect transition="in" filter="wipe(up)">
                                      <p:cBhvr>
                                        <p:cTn id="136" dur="1000"/>
                                        <p:tgtEl>
                                          <p:spTgt spid="86">
                                            <p:bg/>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86">
                                            <p:txEl>
                                              <p:pRg st="0" end="0"/>
                                            </p:txEl>
                                          </p:spTgt>
                                        </p:tgtEl>
                                        <p:attrNameLst>
                                          <p:attrName>style.visibility</p:attrName>
                                        </p:attrNameLst>
                                      </p:cBhvr>
                                      <p:to>
                                        <p:strVal val="visible"/>
                                      </p:to>
                                    </p:set>
                                    <p:animEffect transition="in" filter="wipe(up)">
                                      <p:cBhvr>
                                        <p:cTn id="139" dur="1000"/>
                                        <p:tgtEl>
                                          <p:spTgt spid="86">
                                            <p:txEl>
                                              <p:pRg st="0" end="0"/>
                                            </p:txEl>
                                          </p:spTgt>
                                        </p:tgtEl>
                                      </p:cBhvr>
                                    </p:animEffect>
                                  </p:childTnLst>
                                </p:cTn>
                              </p:par>
                              <p:par>
                                <p:cTn id="140" presetID="22" presetClass="entr" presetSubtype="1" fill="hold" grpId="0" nodeType="withEffect">
                                  <p:stCondLst>
                                    <p:cond delay="250"/>
                                  </p:stCondLst>
                                  <p:childTnLst>
                                    <p:set>
                                      <p:cBhvr>
                                        <p:cTn id="141" dur="1" fill="hold">
                                          <p:stCondLst>
                                            <p:cond delay="0"/>
                                          </p:stCondLst>
                                        </p:cTn>
                                        <p:tgtEl>
                                          <p:spTgt spid="87">
                                            <p:bg/>
                                          </p:spTgt>
                                        </p:tgtEl>
                                        <p:attrNameLst>
                                          <p:attrName>style.visibility</p:attrName>
                                        </p:attrNameLst>
                                      </p:cBhvr>
                                      <p:to>
                                        <p:strVal val="visible"/>
                                      </p:to>
                                    </p:set>
                                    <p:animEffect transition="in" filter="wipe(up)">
                                      <p:cBhvr>
                                        <p:cTn id="142" dur="1000"/>
                                        <p:tgtEl>
                                          <p:spTgt spid="87">
                                            <p:bg/>
                                          </p:spTgt>
                                        </p:tgtEl>
                                      </p:cBhvr>
                                    </p:animEffect>
                                  </p:childTnLst>
                                </p:cTn>
                              </p:par>
                              <p:par>
                                <p:cTn id="143" presetID="22" presetClass="entr" presetSubtype="1" fill="hold" grpId="0" nodeType="withEffect">
                                  <p:stCondLst>
                                    <p:cond delay="250"/>
                                  </p:stCondLst>
                                  <p:childTnLst>
                                    <p:set>
                                      <p:cBhvr>
                                        <p:cTn id="144" dur="1" fill="hold">
                                          <p:stCondLst>
                                            <p:cond delay="0"/>
                                          </p:stCondLst>
                                        </p:cTn>
                                        <p:tgtEl>
                                          <p:spTgt spid="87">
                                            <p:txEl>
                                              <p:pRg st="0" end="0"/>
                                            </p:txEl>
                                          </p:spTgt>
                                        </p:tgtEl>
                                        <p:attrNameLst>
                                          <p:attrName>style.visibility</p:attrName>
                                        </p:attrNameLst>
                                      </p:cBhvr>
                                      <p:to>
                                        <p:strVal val="visible"/>
                                      </p:to>
                                    </p:set>
                                    <p:animEffect transition="in" filter="wipe(up)">
                                      <p:cBhvr>
                                        <p:cTn id="145" dur="1000"/>
                                        <p:tgtEl>
                                          <p:spTgt spid="87">
                                            <p:txEl>
                                              <p:pRg st="0" end="0"/>
                                            </p:txEl>
                                          </p:spTgt>
                                        </p:tgtEl>
                                      </p:cBhvr>
                                    </p:animEffect>
                                  </p:childTnLst>
                                </p:cTn>
                              </p:par>
                              <p:par>
                                <p:cTn id="146" presetID="22" presetClass="entr" presetSubtype="4" fill="hold" grpId="0" nodeType="withEffect">
                                  <p:stCondLst>
                                    <p:cond delay="500"/>
                                  </p:stCondLst>
                                  <p:childTnLst>
                                    <p:set>
                                      <p:cBhvr>
                                        <p:cTn id="147" dur="1" fill="hold">
                                          <p:stCondLst>
                                            <p:cond delay="0"/>
                                          </p:stCondLst>
                                        </p:cTn>
                                        <p:tgtEl>
                                          <p:spTgt spid="88">
                                            <p:bg/>
                                          </p:spTgt>
                                        </p:tgtEl>
                                        <p:attrNameLst>
                                          <p:attrName>style.visibility</p:attrName>
                                        </p:attrNameLst>
                                      </p:cBhvr>
                                      <p:to>
                                        <p:strVal val="visible"/>
                                      </p:to>
                                    </p:set>
                                    <p:animEffect transition="in" filter="wipe(down)">
                                      <p:cBhvr>
                                        <p:cTn id="148" dur="1000"/>
                                        <p:tgtEl>
                                          <p:spTgt spid="88">
                                            <p:bg/>
                                          </p:spTgt>
                                        </p:tgtEl>
                                      </p:cBhvr>
                                    </p:animEffect>
                                  </p:childTnLst>
                                </p:cTn>
                              </p:par>
                              <p:par>
                                <p:cTn id="149" presetID="22" presetClass="entr" presetSubtype="4" fill="hold" grpId="0" nodeType="withEffect">
                                  <p:stCondLst>
                                    <p:cond delay="500"/>
                                  </p:stCondLst>
                                  <p:childTnLst>
                                    <p:set>
                                      <p:cBhvr>
                                        <p:cTn id="150" dur="1" fill="hold">
                                          <p:stCondLst>
                                            <p:cond delay="0"/>
                                          </p:stCondLst>
                                        </p:cTn>
                                        <p:tgtEl>
                                          <p:spTgt spid="88">
                                            <p:txEl>
                                              <p:pRg st="0" end="0"/>
                                            </p:txEl>
                                          </p:spTgt>
                                        </p:tgtEl>
                                        <p:attrNameLst>
                                          <p:attrName>style.visibility</p:attrName>
                                        </p:attrNameLst>
                                      </p:cBhvr>
                                      <p:to>
                                        <p:strVal val="visible"/>
                                      </p:to>
                                    </p:set>
                                    <p:animEffect transition="in" filter="wipe(down)">
                                      <p:cBhvr>
                                        <p:cTn id="151" dur="1000"/>
                                        <p:tgtEl>
                                          <p:spTgt spid="88">
                                            <p:txEl>
                                              <p:pRg st="0" end="0"/>
                                            </p:txEl>
                                          </p:spTgt>
                                        </p:tgtEl>
                                      </p:cBhvr>
                                    </p:animEffect>
                                  </p:childTnLst>
                                </p:cTn>
                              </p:par>
                              <p:par>
                                <p:cTn id="152" presetID="23" presetClass="entr" presetSubtype="16" fill="hold" nodeType="withEffect">
                                  <p:stCondLst>
                                    <p:cond delay="500"/>
                                  </p:stCondLst>
                                  <p:childTnLst>
                                    <p:set>
                                      <p:cBhvr>
                                        <p:cTn id="153" dur="1" fill="hold">
                                          <p:stCondLst>
                                            <p:cond delay="0"/>
                                          </p:stCondLst>
                                        </p:cTn>
                                        <p:tgtEl>
                                          <p:spTgt spid="91"/>
                                        </p:tgtEl>
                                        <p:attrNameLst>
                                          <p:attrName>style.visibility</p:attrName>
                                        </p:attrNameLst>
                                      </p:cBhvr>
                                      <p:to>
                                        <p:strVal val="visible"/>
                                      </p:to>
                                    </p:set>
                                    <p:anim calcmode="lin" valueType="num">
                                      <p:cBhvr>
                                        <p:cTn id="154" dur="500" fill="hold"/>
                                        <p:tgtEl>
                                          <p:spTgt spid="91"/>
                                        </p:tgtEl>
                                        <p:attrNameLst>
                                          <p:attrName>ppt_w</p:attrName>
                                        </p:attrNameLst>
                                      </p:cBhvr>
                                      <p:tavLst>
                                        <p:tav tm="0">
                                          <p:val>
                                            <p:fltVal val="0"/>
                                          </p:val>
                                        </p:tav>
                                        <p:tav tm="100000">
                                          <p:val>
                                            <p:strVal val="#ppt_w"/>
                                          </p:val>
                                        </p:tav>
                                      </p:tavLst>
                                    </p:anim>
                                    <p:anim calcmode="lin" valueType="num">
                                      <p:cBhvr>
                                        <p:cTn id="155" dur="500" fill="hold"/>
                                        <p:tgtEl>
                                          <p:spTgt spid="91"/>
                                        </p:tgtEl>
                                        <p:attrNameLst>
                                          <p:attrName>ppt_h</p:attrName>
                                        </p:attrNameLst>
                                      </p:cBhvr>
                                      <p:tavLst>
                                        <p:tav tm="0">
                                          <p:val>
                                            <p:fltVal val="0"/>
                                          </p:val>
                                        </p:tav>
                                        <p:tav tm="100000">
                                          <p:val>
                                            <p:strVal val="#ppt_h"/>
                                          </p:val>
                                        </p:tav>
                                      </p:tavLst>
                                    </p:anim>
                                  </p:childTnLst>
                                </p:cTn>
                              </p:par>
                              <p:par>
                                <p:cTn id="156" presetID="6" presetClass="emph" presetSubtype="0" autoRev="1" fill="hold" nodeType="withEffect">
                                  <p:stCondLst>
                                    <p:cond delay="1000"/>
                                  </p:stCondLst>
                                  <p:childTnLst>
                                    <p:animScale>
                                      <p:cBhvr>
                                        <p:cTn id="157" dur="100" fill="hold"/>
                                        <p:tgtEl>
                                          <p:spTgt spid="91"/>
                                        </p:tgtEl>
                                      </p:cBhvr>
                                      <p:by x="130000" y="130000"/>
                                    </p:animScale>
                                  </p:childTnLst>
                                </p:cTn>
                              </p:par>
                              <p:par>
                                <p:cTn id="158" presetID="23" presetClass="entr" presetSubtype="16" fill="hold" grpId="0" nodeType="withEffect">
                                  <p:stCondLst>
                                    <p:cond delay="1500"/>
                                  </p:stCondLst>
                                  <p:childTnLst>
                                    <p:set>
                                      <p:cBhvr>
                                        <p:cTn id="159" dur="1" fill="hold">
                                          <p:stCondLst>
                                            <p:cond delay="0"/>
                                          </p:stCondLst>
                                        </p:cTn>
                                        <p:tgtEl>
                                          <p:spTgt spid="45"/>
                                        </p:tgtEl>
                                        <p:attrNameLst>
                                          <p:attrName>style.visibility</p:attrName>
                                        </p:attrNameLst>
                                      </p:cBhvr>
                                      <p:to>
                                        <p:strVal val="visible"/>
                                      </p:to>
                                    </p:set>
                                    <p:anim calcmode="lin" valueType="num">
                                      <p:cBhvr>
                                        <p:cTn id="160" dur="500" fill="hold"/>
                                        <p:tgtEl>
                                          <p:spTgt spid="45"/>
                                        </p:tgtEl>
                                        <p:attrNameLst>
                                          <p:attrName>ppt_w</p:attrName>
                                        </p:attrNameLst>
                                      </p:cBhvr>
                                      <p:tavLst>
                                        <p:tav tm="0">
                                          <p:val>
                                            <p:fltVal val="0"/>
                                          </p:val>
                                        </p:tav>
                                        <p:tav tm="100000">
                                          <p:val>
                                            <p:strVal val="#ppt_w"/>
                                          </p:val>
                                        </p:tav>
                                      </p:tavLst>
                                    </p:anim>
                                    <p:anim calcmode="lin" valueType="num">
                                      <p:cBhvr>
                                        <p:cTn id="161" dur="500" fill="hold"/>
                                        <p:tgtEl>
                                          <p:spTgt spid="45"/>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2000"/>
                                  </p:stCondLst>
                                  <p:childTnLst>
                                    <p:animScale>
                                      <p:cBhvr>
                                        <p:cTn id="163" dur="100" fill="hold"/>
                                        <p:tgtEl>
                                          <p:spTgt spid="45"/>
                                        </p:tgtEl>
                                      </p:cBhvr>
                                      <p:by x="130000" y="130000"/>
                                    </p:animScale>
                                  </p:childTnLst>
                                </p:cTn>
                              </p:par>
                              <p:par>
                                <p:cTn id="164" presetID="23" presetClass="entr" presetSubtype="16" fill="hold" grpId="0" nodeType="withEffect">
                                  <p:stCondLst>
                                    <p:cond delay="500"/>
                                  </p:stCondLst>
                                  <p:childTnLst>
                                    <p:set>
                                      <p:cBhvr>
                                        <p:cTn id="165" dur="1" fill="hold">
                                          <p:stCondLst>
                                            <p:cond delay="0"/>
                                          </p:stCondLst>
                                        </p:cTn>
                                        <p:tgtEl>
                                          <p:spTgt spid="43"/>
                                        </p:tgtEl>
                                        <p:attrNameLst>
                                          <p:attrName>style.visibility</p:attrName>
                                        </p:attrNameLst>
                                      </p:cBhvr>
                                      <p:to>
                                        <p:strVal val="visible"/>
                                      </p:to>
                                    </p:set>
                                    <p:anim calcmode="lin" valueType="num">
                                      <p:cBhvr>
                                        <p:cTn id="166" dur="500" fill="hold"/>
                                        <p:tgtEl>
                                          <p:spTgt spid="43"/>
                                        </p:tgtEl>
                                        <p:attrNameLst>
                                          <p:attrName>ppt_w</p:attrName>
                                        </p:attrNameLst>
                                      </p:cBhvr>
                                      <p:tavLst>
                                        <p:tav tm="0">
                                          <p:val>
                                            <p:fltVal val="0"/>
                                          </p:val>
                                        </p:tav>
                                        <p:tav tm="100000">
                                          <p:val>
                                            <p:strVal val="#ppt_w"/>
                                          </p:val>
                                        </p:tav>
                                      </p:tavLst>
                                    </p:anim>
                                    <p:anim calcmode="lin" valueType="num">
                                      <p:cBhvr>
                                        <p:cTn id="167" dur="500" fill="hold"/>
                                        <p:tgtEl>
                                          <p:spTgt spid="43"/>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000"/>
                                  </p:stCondLst>
                                  <p:childTnLst>
                                    <p:animScale>
                                      <p:cBhvr>
                                        <p:cTn id="169" dur="100" fill="hold"/>
                                        <p:tgtEl>
                                          <p:spTgt spid="43"/>
                                        </p:tgtEl>
                                      </p:cBhvr>
                                      <p:by x="130000" y="130000"/>
                                    </p:animScale>
                                  </p:childTnLst>
                                </p:cTn>
                              </p:par>
                              <p:par>
                                <p:cTn id="170" presetID="23" presetClass="entr" presetSubtype="16" fill="hold" grpId="0" nodeType="withEffect">
                                  <p:stCondLst>
                                    <p:cond delay="750"/>
                                  </p:stCondLst>
                                  <p:childTnLst>
                                    <p:set>
                                      <p:cBhvr>
                                        <p:cTn id="171" dur="1" fill="hold">
                                          <p:stCondLst>
                                            <p:cond delay="0"/>
                                          </p:stCondLst>
                                        </p:cTn>
                                        <p:tgtEl>
                                          <p:spTgt spid="147"/>
                                        </p:tgtEl>
                                        <p:attrNameLst>
                                          <p:attrName>style.visibility</p:attrName>
                                        </p:attrNameLst>
                                      </p:cBhvr>
                                      <p:to>
                                        <p:strVal val="visible"/>
                                      </p:to>
                                    </p:set>
                                    <p:anim calcmode="lin" valueType="num">
                                      <p:cBhvr>
                                        <p:cTn id="172" dur="500" fill="hold"/>
                                        <p:tgtEl>
                                          <p:spTgt spid="147"/>
                                        </p:tgtEl>
                                        <p:attrNameLst>
                                          <p:attrName>ppt_w</p:attrName>
                                        </p:attrNameLst>
                                      </p:cBhvr>
                                      <p:tavLst>
                                        <p:tav tm="0">
                                          <p:val>
                                            <p:fltVal val="0"/>
                                          </p:val>
                                        </p:tav>
                                        <p:tav tm="100000">
                                          <p:val>
                                            <p:strVal val="#ppt_w"/>
                                          </p:val>
                                        </p:tav>
                                      </p:tavLst>
                                    </p:anim>
                                    <p:anim calcmode="lin" valueType="num">
                                      <p:cBhvr>
                                        <p:cTn id="173" dur="500" fill="hold"/>
                                        <p:tgtEl>
                                          <p:spTgt spid="147"/>
                                        </p:tgtEl>
                                        <p:attrNameLst>
                                          <p:attrName>ppt_h</p:attrName>
                                        </p:attrNameLst>
                                      </p:cBhvr>
                                      <p:tavLst>
                                        <p:tav tm="0">
                                          <p:val>
                                            <p:fltVal val="0"/>
                                          </p:val>
                                        </p:tav>
                                        <p:tav tm="100000">
                                          <p:val>
                                            <p:strVal val="#ppt_h"/>
                                          </p:val>
                                        </p:tav>
                                      </p:tavLst>
                                    </p:anim>
                                  </p:childTnLst>
                                </p:cTn>
                              </p:par>
                              <p:par>
                                <p:cTn id="174" presetID="6" presetClass="emph" presetSubtype="0" autoRev="1" fill="hold" grpId="1" nodeType="withEffect">
                                  <p:stCondLst>
                                    <p:cond delay="1250"/>
                                  </p:stCondLst>
                                  <p:childTnLst>
                                    <p:animScale>
                                      <p:cBhvr>
                                        <p:cTn id="175" dur="100" fill="hold"/>
                                        <p:tgtEl>
                                          <p:spTgt spid="14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147" grpId="0" animBg="1"/>
      <p:bldP spid="147" grpId="1" animBg="1"/>
      <p:bldP spid="185" grpId="0" animBg="1"/>
      <p:bldP spid="185"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29" name="Vrije vorm: vorm 128">
            <a:extLst>
              <a:ext uri="{FF2B5EF4-FFF2-40B4-BE49-F238E27FC236}">
                <a16:creationId xmlns:a16="http://schemas.microsoft.com/office/drawing/2014/main" id="{8EC822B2-4364-D1FB-6149-3CD26B561A03}"/>
              </a:ext>
            </a:extLst>
          </p:cNvPr>
          <p:cNvSpPr/>
          <p:nvPr/>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dirty="0"/>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30" name="Vrije vorm: vorm 129">
            <a:extLst>
              <a:ext uri="{FF2B5EF4-FFF2-40B4-BE49-F238E27FC236}">
                <a16:creationId xmlns:a16="http://schemas.microsoft.com/office/drawing/2014/main" id="{77B535B1-BF6D-E247-0A1F-F378E90D4ED3}"/>
              </a:ext>
            </a:extLst>
          </p:cNvPr>
          <p:cNvSpPr/>
          <p:nvPr/>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dirty="0"/>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28" name="Vrije vorm: vorm 127">
            <a:extLst>
              <a:ext uri="{FF2B5EF4-FFF2-40B4-BE49-F238E27FC236}">
                <a16:creationId xmlns:a16="http://schemas.microsoft.com/office/drawing/2014/main" id="{C2D24CC4-AE89-ACAD-0126-69BF02DAAAA5}"/>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en-GB" dirty="0"/>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en-GB" dirty="0"/>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55" name="Groep 154">
            <a:extLst>
              <a:ext uri="{FF2B5EF4-FFF2-40B4-BE49-F238E27FC236}">
                <a16:creationId xmlns:a16="http://schemas.microsoft.com/office/drawing/2014/main" id="{0221F5E5-E3DD-E6D5-76D9-9912C5026246}"/>
              </a:ext>
            </a:extLst>
          </p:cNvPr>
          <p:cNvGrpSpPr>
            <a:grpSpLocks/>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8"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Tree>
    <p:extLst>
      <p:ext uri="{BB962C8B-B14F-4D97-AF65-F5344CB8AC3E}">
        <p14:creationId xmlns:p14="http://schemas.microsoft.com/office/powerpoint/2010/main" val="18046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55"/>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p:cTn id="19" dur="500" fill="hold"/>
                                        <p:tgtEl>
                                          <p:spTgt spid="176"/>
                                        </p:tgtEl>
                                        <p:attrNameLst>
                                          <p:attrName>ppt_w</p:attrName>
                                        </p:attrNameLst>
                                      </p:cBhvr>
                                      <p:tavLst>
                                        <p:tav tm="0">
                                          <p:val>
                                            <p:fltVal val="0"/>
                                          </p:val>
                                        </p:tav>
                                        <p:tav tm="100000">
                                          <p:val>
                                            <p:strVal val="#ppt_w"/>
                                          </p:val>
                                        </p:tav>
                                      </p:tavLst>
                                    </p:anim>
                                    <p:anim calcmode="lin" valueType="num">
                                      <p:cBhvr>
                                        <p:cTn id="20" dur="500" fill="hold"/>
                                        <p:tgtEl>
                                          <p:spTgt spid="1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76"/>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50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000"/>
                                  </p:stCondLst>
                                  <p:childTnLst>
                                    <p:animScale>
                                      <p:cBhvr>
                                        <p:cTn id="40" dur="100" fill="hold"/>
                                        <p:tgtEl>
                                          <p:spTgt spid="160"/>
                                        </p:tgtEl>
                                      </p:cBhvr>
                                      <p:by x="130000" y="130000"/>
                                    </p:animScale>
                                  </p:childTnLst>
                                </p:cTn>
                              </p:par>
                              <p:par>
                                <p:cTn id="41" presetID="23" presetClass="entr" presetSubtype="16" fill="hold" nodeType="withEffect">
                                  <p:stCondLst>
                                    <p:cond delay="1000"/>
                                  </p:stCondLst>
                                  <p:childTnLst>
                                    <p:set>
                                      <p:cBhvr>
                                        <p:cTn id="42" dur="1" fill="hold">
                                          <p:stCondLst>
                                            <p:cond delay="0"/>
                                          </p:stCondLst>
                                        </p:cTn>
                                        <p:tgtEl>
                                          <p:spTgt spid="165"/>
                                        </p:tgtEl>
                                        <p:attrNameLst>
                                          <p:attrName>style.visibility</p:attrName>
                                        </p:attrNameLst>
                                      </p:cBhvr>
                                      <p:to>
                                        <p:strVal val="visible"/>
                                      </p:to>
                                    </p:set>
                                    <p:anim calcmode="lin" valueType="num">
                                      <p:cBhvr>
                                        <p:cTn id="43" dur="500" fill="hold"/>
                                        <p:tgtEl>
                                          <p:spTgt spid="165"/>
                                        </p:tgtEl>
                                        <p:attrNameLst>
                                          <p:attrName>ppt_w</p:attrName>
                                        </p:attrNameLst>
                                      </p:cBhvr>
                                      <p:tavLst>
                                        <p:tav tm="0">
                                          <p:val>
                                            <p:fltVal val="0"/>
                                          </p:val>
                                        </p:tav>
                                        <p:tav tm="100000">
                                          <p:val>
                                            <p:strVal val="#ppt_w"/>
                                          </p:val>
                                        </p:tav>
                                      </p:tavLst>
                                    </p:anim>
                                    <p:anim calcmode="lin" valueType="num">
                                      <p:cBhvr>
                                        <p:cTn id="44" dur="500" fill="hold"/>
                                        <p:tgtEl>
                                          <p:spTgt spid="16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500"/>
                                  </p:stCondLst>
                                  <p:childTnLst>
                                    <p:animScale>
                                      <p:cBhvr>
                                        <p:cTn id="46" dur="100" fill="hold"/>
                                        <p:tgtEl>
                                          <p:spTgt spid="16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75"/>
                                        </p:tgtEl>
                                        <p:attrNameLst>
                                          <p:attrName>style.visibility</p:attrName>
                                        </p:attrNameLst>
                                      </p:cBhvr>
                                      <p:to>
                                        <p:strVal val="visible"/>
                                      </p:to>
                                    </p:set>
                                    <p:anim calcmode="lin" valueType="num">
                                      <p:cBhvr>
                                        <p:cTn id="49" dur="500" fill="hold"/>
                                        <p:tgtEl>
                                          <p:spTgt spid="175"/>
                                        </p:tgtEl>
                                        <p:attrNameLst>
                                          <p:attrName>ppt_w</p:attrName>
                                        </p:attrNameLst>
                                      </p:cBhvr>
                                      <p:tavLst>
                                        <p:tav tm="0">
                                          <p:val>
                                            <p:fltVal val="0"/>
                                          </p:val>
                                        </p:tav>
                                        <p:tav tm="100000">
                                          <p:val>
                                            <p:strVal val="#ppt_w"/>
                                          </p:val>
                                        </p:tav>
                                      </p:tavLst>
                                    </p:anim>
                                    <p:anim calcmode="lin" valueType="num">
                                      <p:cBhvr>
                                        <p:cTn id="50" dur="500" fill="hold"/>
                                        <p:tgtEl>
                                          <p:spTgt spid="17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7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62"/>
                                        </p:tgtEl>
                                        <p:attrNameLst>
                                          <p:attrName>style.visibility</p:attrName>
                                        </p:attrNameLst>
                                      </p:cBhvr>
                                      <p:to>
                                        <p:strVal val="visible"/>
                                      </p:to>
                                    </p:set>
                                    <p:anim calcmode="lin" valueType="num">
                                      <p:cBhvr>
                                        <p:cTn id="55" dur="500" fill="hold"/>
                                        <p:tgtEl>
                                          <p:spTgt spid="162"/>
                                        </p:tgtEl>
                                        <p:attrNameLst>
                                          <p:attrName>ppt_w</p:attrName>
                                        </p:attrNameLst>
                                      </p:cBhvr>
                                      <p:tavLst>
                                        <p:tav tm="0">
                                          <p:val>
                                            <p:fltVal val="0"/>
                                          </p:val>
                                        </p:tav>
                                        <p:tav tm="100000">
                                          <p:val>
                                            <p:strVal val="#ppt_w"/>
                                          </p:val>
                                        </p:tav>
                                      </p:tavLst>
                                    </p:anim>
                                    <p:anim calcmode="lin" valueType="num">
                                      <p:cBhvr>
                                        <p:cTn id="56" dur="500" fill="hold"/>
                                        <p:tgtEl>
                                          <p:spTgt spid="162"/>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62"/>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1"/>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68"/>
                                        </p:tgtEl>
                                        <p:attrNameLst>
                                          <p:attrName>style.visibility</p:attrName>
                                        </p:attrNameLst>
                                      </p:cBhvr>
                                      <p:to>
                                        <p:strVal val="visible"/>
                                      </p:to>
                                    </p:set>
                                    <p:anim calcmode="lin" valueType="num">
                                      <p:cBhvr>
                                        <p:cTn id="73" dur="500" fill="hold"/>
                                        <p:tgtEl>
                                          <p:spTgt spid="168"/>
                                        </p:tgtEl>
                                        <p:attrNameLst>
                                          <p:attrName>ppt_w</p:attrName>
                                        </p:attrNameLst>
                                      </p:cBhvr>
                                      <p:tavLst>
                                        <p:tav tm="0">
                                          <p:val>
                                            <p:fltVal val="0"/>
                                          </p:val>
                                        </p:tav>
                                        <p:tav tm="100000">
                                          <p:val>
                                            <p:strVal val="#ppt_w"/>
                                          </p:val>
                                        </p:tav>
                                      </p:tavLst>
                                    </p:anim>
                                    <p:anim calcmode="lin" valueType="num">
                                      <p:cBhvr>
                                        <p:cTn id="74" dur="500" fill="hold"/>
                                        <p:tgtEl>
                                          <p:spTgt spid="16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68"/>
                                        </p:tgtEl>
                                      </p:cBhvr>
                                      <p:by x="130000" y="130000"/>
                                    </p:animScale>
                                  </p:childTnLst>
                                </p:cTn>
                              </p:par>
                              <p:par>
                                <p:cTn id="77" presetID="23" presetClass="entr" presetSubtype="16" fill="hold" nodeType="withEffect">
                                  <p:stCondLst>
                                    <p:cond delay="1250"/>
                                  </p:stCondLst>
                                  <p:childTnLst>
                                    <p:set>
                                      <p:cBhvr>
                                        <p:cTn id="78" dur="1" fill="hold">
                                          <p:stCondLst>
                                            <p:cond delay="0"/>
                                          </p:stCondLst>
                                        </p:cTn>
                                        <p:tgtEl>
                                          <p:spTgt spid="167"/>
                                        </p:tgtEl>
                                        <p:attrNameLst>
                                          <p:attrName>style.visibility</p:attrName>
                                        </p:attrNameLst>
                                      </p:cBhvr>
                                      <p:to>
                                        <p:strVal val="visible"/>
                                      </p:to>
                                    </p:set>
                                    <p:anim calcmode="lin" valueType="num">
                                      <p:cBhvr>
                                        <p:cTn id="79" dur="500" fill="hold"/>
                                        <p:tgtEl>
                                          <p:spTgt spid="167"/>
                                        </p:tgtEl>
                                        <p:attrNameLst>
                                          <p:attrName>ppt_w</p:attrName>
                                        </p:attrNameLst>
                                      </p:cBhvr>
                                      <p:tavLst>
                                        <p:tav tm="0">
                                          <p:val>
                                            <p:fltVal val="0"/>
                                          </p:val>
                                        </p:tav>
                                        <p:tav tm="100000">
                                          <p:val>
                                            <p:strVal val="#ppt_w"/>
                                          </p:val>
                                        </p:tav>
                                      </p:tavLst>
                                    </p:anim>
                                    <p:anim calcmode="lin" valueType="num">
                                      <p:cBhvr>
                                        <p:cTn id="80" dur="500" fill="hold"/>
                                        <p:tgtEl>
                                          <p:spTgt spid="167"/>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1750"/>
                                  </p:stCondLst>
                                  <p:childTnLst>
                                    <p:animScale>
                                      <p:cBhvr>
                                        <p:cTn id="82" dur="100" fill="hold"/>
                                        <p:tgtEl>
                                          <p:spTgt spid="167"/>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fltVal val="0"/>
                                          </p:val>
                                        </p:tav>
                                        <p:tav tm="100000">
                                          <p:val>
                                            <p:strVal val="#ppt_w"/>
                                          </p:val>
                                        </p:tav>
                                      </p:tavLst>
                                    </p:anim>
                                    <p:anim calcmode="lin" valueType="num">
                                      <p:cBhvr>
                                        <p:cTn id="86" dur="500" fill="hold"/>
                                        <p:tgtEl>
                                          <p:spTgt spid="16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6"/>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72"/>
                                        </p:tgtEl>
                                      </p:cBhvr>
                                      <p:by x="130000" y="130000"/>
                                    </p:animScale>
                                  </p:childTnLst>
                                </p:cTn>
                              </p:par>
                              <p:par>
                                <p:cTn id="95" presetID="10" presetClass="entr" presetSubtype="0" fill="hold" grpId="0" nodeType="with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1000"/>
                                        <p:tgtEl>
                                          <p:spTgt spid="190"/>
                                        </p:tgtEl>
                                      </p:cBhvr>
                                    </p:animEffect>
                                  </p:childTnLst>
                                </p:cTn>
                              </p:par>
                              <p:par>
                                <p:cTn id="98" presetID="2" presetClass="entr" presetSubtype="8" decel="100000" fill="hold" grpId="0" nodeType="withEffect">
                                  <p:stCondLst>
                                    <p:cond delay="2500"/>
                                  </p:stCondLst>
                                  <p:childTnLst>
                                    <p:set>
                                      <p:cBhvr>
                                        <p:cTn id="99" dur="1" fill="hold">
                                          <p:stCondLst>
                                            <p:cond delay="0"/>
                                          </p:stCondLst>
                                        </p:cTn>
                                        <p:tgtEl>
                                          <p:spTgt spid="192"/>
                                        </p:tgtEl>
                                        <p:attrNameLst>
                                          <p:attrName>style.visibility</p:attrName>
                                        </p:attrNameLst>
                                      </p:cBhvr>
                                      <p:to>
                                        <p:strVal val="visible"/>
                                      </p:to>
                                    </p:set>
                                    <p:anim calcmode="lin" valueType="num">
                                      <p:cBhvr additive="base">
                                        <p:cTn id="100" dur="1000" fill="hold"/>
                                        <p:tgtEl>
                                          <p:spTgt spid="192"/>
                                        </p:tgtEl>
                                        <p:attrNameLst>
                                          <p:attrName>ppt_x</p:attrName>
                                        </p:attrNameLst>
                                      </p:cBhvr>
                                      <p:tavLst>
                                        <p:tav tm="0">
                                          <p:val>
                                            <p:strVal val="0-#ppt_w/2"/>
                                          </p:val>
                                        </p:tav>
                                        <p:tav tm="100000">
                                          <p:val>
                                            <p:strVal val="#ppt_x"/>
                                          </p:val>
                                        </p:tav>
                                      </p:tavLst>
                                    </p:anim>
                                    <p:anim calcmode="lin" valueType="num">
                                      <p:cBhvr additive="base">
                                        <p:cTn id="101" dur="1000" fill="hold"/>
                                        <p:tgtEl>
                                          <p:spTgt spid="192"/>
                                        </p:tgtEl>
                                        <p:attrNameLst>
                                          <p:attrName>ppt_y</p:attrName>
                                        </p:attrNameLst>
                                      </p:cBhvr>
                                      <p:tavLst>
                                        <p:tav tm="0">
                                          <p:val>
                                            <p:strVal val="#ppt_y"/>
                                          </p:val>
                                        </p:tav>
                                        <p:tav tm="100000">
                                          <p:val>
                                            <p:strVal val="#ppt_y"/>
                                          </p:val>
                                        </p:tav>
                                      </p:tavLst>
                                    </p:anim>
                                  </p:childTnLst>
                                </p:cTn>
                              </p:par>
                              <p:par>
                                <p:cTn id="102" presetID="2" presetClass="entr" presetSubtype="8" decel="100000" fill="hold" grpId="0" nodeType="withEffect">
                                  <p:stCondLst>
                                    <p:cond delay="2650"/>
                                  </p:stCondLst>
                                  <p:childTnLst>
                                    <p:set>
                                      <p:cBhvr>
                                        <p:cTn id="103" dur="1" fill="hold">
                                          <p:stCondLst>
                                            <p:cond delay="0"/>
                                          </p:stCondLst>
                                        </p:cTn>
                                        <p:tgtEl>
                                          <p:spTgt spid="203"/>
                                        </p:tgtEl>
                                        <p:attrNameLst>
                                          <p:attrName>style.visibility</p:attrName>
                                        </p:attrNameLst>
                                      </p:cBhvr>
                                      <p:to>
                                        <p:strVal val="visible"/>
                                      </p:to>
                                    </p:set>
                                    <p:anim calcmode="lin" valueType="num">
                                      <p:cBhvr additive="base">
                                        <p:cTn id="104" dur="1000" fill="hold"/>
                                        <p:tgtEl>
                                          <p:spTgt spid="203"/>
                                        </p:tgtEl>
                                        <p:attrNameLst>
                                          <p:attrName>ppt_x</p:attrName>
                                        </p:attrNameLst>
                                      </p:cBhvr>
                                      <p:tavLst>
                                        <p:tav tm="0">
                                          <p:val>
                                            <p:strVal val="0-#ppt_w/2"/>
                                          </p:val>
                                        </p:tav>
                                        <p:tav tm="100000">
                                          <p:val>
                                            <p:strVal val="#ppt_x"/>
                                          </p:val>
                                        </p:tav>
                                      </p:tavLst>
                                    </p:anim>
                                    <p:anim calcmode="lin" valueType="num">
                                      <p:cBhvr additive="base">
                                        <p:cTn id="105" dur="1000" fill="hold"/>
                                        <p:tgtEl>
                                          <p:spTgt spid="203"/>
                                        </p:tgtEl>
                                        <p:attrNameLst>
                                          <p:attrName>ppt_y</p:attrName>
                                        </p:attrNameLst>
                                      </p:cBhvr>
                                      <p:tavLst>
                                        <p:tav tm="0">
                                          <p:val>
                                            <p:strVal val="#ppt_y"/>
                                          </p:val>
                                        </p:tav>
                                        <p:tav tm="100000">
                                          <p:val>
                                            <p:strVal val="#ppt_y"/>
                                          </p:val>
                                        </p:tav>
                                      </p:tavLst>
                                    </p:anim>
                                  </p:childTnLst>
                                </p:cTn>
                              </p:par>
                              <p:par>
                                <p:cTn id="106" presetID="2" presetClass="entr" presetSubtype="8" decel="100000" fill="hold" grpId="0" nodeType="withEffect">
                                  <p:stCondLst>
                                    <p:cond delay="2600"/>
                                  </p:stCondLst>
                                  <p:childTnLst>
                                    <p:set>
                                      <p:cBhvr>
                                        <p:cTn id="107" dur="1" fill="hold">
                                          <p:stCondLst>
                                            <p:cond delay="0"/>
                                          </p:stCondLst>
                                        </p:cTn>
                                        <p:tgtEl>
                                          <p:spTgt spid="198"/>
                                        </p:tgtEl>
                                        <p:attrNameLst>
                                          <p:attrName>style.visibility</p:attrName>
                                        </p:attrNameLst>
                                      </p:cBhvr>
                                      <p:to>
                                        <p:strVal val="visible"/>
                                      </p:to>
                                    </p:set>
                                    <p:anim calcmode="lin" valueType="num">
                                      <p:cBhvr additive="base">
                                        <p:cTn id="108" dur="1000" fill="hold"/>
                                        <p:tgtEl>
                                          <p:spTgt spid="198"/>
                                        </p:tgtEl>
                                        <p:attrNameLst>
                                          <p:attrName>ppt_x</p:attrName>
                                        </p:attrNameLst>
                                      </p:cBhvr>
                                      <p:tavLst>
                                        <p:tav tm="0">
                                          <p:val>
                                            <p:strVal val="0-#ppt_w/2"/>
                                          </p:val>
                                        </p:tav>
                                        <p:tav tm="100000">
                                          <p:val>
                                            <p:strVal val="#ppt_x"/>
                                          </p:val>
                                        </p:tav>
                                      </p:tavLst>
                                    </p:anim>
                                    <p:anim calcmode="lin" valueType="num">
                                      <p:cBhvr additive="base">
                                        <p:cTn id="109" dur="1000" fill="hold"/>
                                        <p:tgtEl>
                                          <p:spTgt spid="198"/>
                                        </p:tgtEl>
                                        <p:attrNameLst>
                                          <p:attrName>ppt_y</p:attrName>
                                        </p:attrNameLst>
                                      </p:cBhvr>
                                      <p:tavLst>
                                        <p:tav tm="0">
                                          <p:val>
                                            <p:strVal val="#ppt_y"/>
                                          </p:val>
                                        </p:tav>
                                        <p:tav tm="100000">
                                          <p:val>
                                            <p:strVal val="#ppt_y"/>
                                          </p:val>
                                        </p:tav>
                                      </p:tavLst>
                                    </p:anim>
                                  </p:childTnLst>
                                </p:cTn>
                              </p:par>
                              <p:par>
                                <p:cTn id="110" presetID="22" presetClass="entr" presetSubtype="1" fill="hold" grpId="0" nodeType="withEffect">
                                  <p:stCondLst>
                                    <p:cond delay="750"/>
                                  </p:stCondLst>
                                  <p:childTnLst>
                                    <p:set>
                                      <p:cBhvr>
                                        <p:cTn id="111" dur="1" fill="hold">
                                          <p:stCondLst>
                                            <p:cond delay="0"/>
                                          </p:stCondLst>
                                        </p:cTn>
                                        <p:tgtEl>
                                          <p:spTgt spid="8"/>
                                        </p:tgtEl>
                                        <p:attrNameLst>
                                          <p:attrName>style.visibility</p:attrName>
                                        </p:attrNameLst>
                                      </p:cBhvr>
                                      <p:to>
                                        <p:strVal val="visible"/>
                                      </p:to>
                                    </p:set>
                                    <p:animEffect transition="in" filter="wipe(up)">
                                      <p:cBhvr>
                                        <p:cTn id="112" dur="500"/>
                                        <p:tgtEl>
                                          <p:spTgt spid="8"/>
                                        </p:tgtEl>
                                      </p:cBhvr>
                                    </p:animEffect>
                                  </p:childTnLst>
                                </p:cTn>
                              </p:par>
                              <p:par>
                                <p:cTn id="113" presetID="22" presetClass="entr" presetSubtype="4" fill="hold" grpId="0" nodeType="withEffect">
                                  <p:stCondLst>
                                    <p:cond delay="75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750"/>
                                        <p:tgtEl>
                                          <p:spTgt spid="14"/>
                                        </p:tgtEl>
                                      </p:cBhvr>
                                    </p:animEffect>
                                  </p:childTnLst>
                                </p:cTn>
                              </p:par>
                              <p:par>
                                <p:cTn id="116" presetID="22" presetClass="entr" presetSubtype="1" fill="hold" grpId="0" nodeType="withEffect">
                                  <p:stCondLst>
                                    <p:cond delay="1250"/>
                                  </p:stCondLst>
                                  <p:childTnLst>
                                    <p:set>
                                      <p:cBhvr>
                                        <p:cTn id="117" dur="1" fill="hold">
                                          <p:stCondLst>
                                            <p:cond delay="0"/>
                                          </p:stCondLst>
                                        </p:cTn>
                                        <p:tgtEl>
                                          <p:spTgt spid="19"/>
                                        </p:tgtEl>
                                        <p:attrNameLst>
                                          <p:attrName>style.visibility</p:attrName>
                                        </p:attrNameLst>
                                      </p:cBhvr>
                                      <p:to>
                                        <p:strVal val="visible"/>
                                      </p:to>
                                    </p:set>
                                    <p:animEffect transition="in" filter="wipe(up)">
                                      <p:cBhvr>
                                        <p:cTn id="118" dur="750"/>
                                        <p:tgtEl>
                                          <p:spTgt spid="19"/>
                                        </p:tgtEl>
                                      </p:cBhvr>
                                    </p:animEffect>
                                  </p:childTnLst>
                                </p:cTn>
                              </p:par>
                              <p:par>
                                <p:cTn id="119" presetID="22" presetClass="entr" presetSubtype="2" fill="hold" grpId="0" nodeType="withEffect">
                                  <p:stCondLst>
                                    <p:cond delay="1250"/>
                                  </p:stCondLst>
                                  <p:childTnLst>
                                    <p:set>
                                      <p:cBhvr>
                                        <p:cTn id="120" dur="1" fill="hold">
                                          <p:stCondLst>
                                            <p:cond delay="0"/>
                                          </p:stCondLst>
                                        </p:cTn>
                                        <p:tgtEl>
                                          <p:spTgt spid="6"/>
                                        </p:tgtEl>
                                        <p:attrNameLst>
                                          <p:attrName>style.visibility</p:attrName>
                                        </p:attrNameLst>
                                      </p:cBhvr>
                                      <p:to>
                                        <p:strVal val="visible"/>
                                      </p:to>
                                    </p:set>
                                    <p:animEffect transition="in" filter="wipe(right)">
                                      <p:cBhvr>
                                        <p:cTn id="121" dur="500"/>
                                        <p:tgtEl>
                                          <p:spTgt spid="6"/>
                                        </p:tgtEl>
                                      </p:cBhvr>
                                    </p:animEffect>
                                  </p:childTnLst>
                                </p:cTn>
                              </p:par>
                              <p:par>
                                <p:cTn id="122" presetID="22" presetClass="entr" presetSubtype="4" fill="hold" grpId="0" nodeType="withEffect">
                                  <p:stCondLst>
                                    <p:cond delay="1750"/>
                                  </p:stCondLst>
                                  <p:childTnLst>
                                    <p:set>
                                      <p:cBhvr>
                                        <p:cTn id="123" dur="1" fill="hold">
                                          <p:stCondLst>
                                            <p:cond delay="0"/>
                                          </p:stCondLst>
                                        </p:cTn>
                                        <p:tgtEl>
                                          <p:spTgt spid="20"/>
                                        </p:tgtEl>
                                        <p:attrNameLst>
                                          <p:attrName>style.visibility</p:attrName>
                                        </p:attrNameLst>
                                      </p:cBhvr>
                                      <p:to>
                                        <p:strVal val="visible"/>
                                      </p:to>
                                    </p:set>
                                    <p:animEffect transition="in" filter="wipe(down)">
                                      <p:cBhvr>
                                        <p:cTn id="124" dur="750"/>
                                        <p:tgtEl>
                                          <p:spTgt spid="20"/>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3"/>
                                        </p:tgtEl>
                                        <p:attrNameLst>
                                          <p:attrName>style.visibility</p:attrName>
                                        </p:attrNameLst>
                                      </p:cBhvr>
                                      <p:to>
                                        <p:strVal val="visible"/>
                                      </p:to>
                                    </p:set>
                                    <p:animEffect transition="in" filter="wipe(up)">
                                      <p:cBhvr>
                                        <p:cTn id="127" dur="500"/>
                                        <p:tgtEl>
                                          <p:spTgt spid="13"/>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28"/>
                                        </p:tgtEl>
                                        <p:attrNameLst>
                                          <p:attrName>style.visibility</p:attrName>
                                        </p:attrNameLst>
                                      </p:cBhvr>
                                      <p:to>
                                        <p:strVal val="visible"/>
                                      </p:to>
                                    </p:set>
                                    <p:animEffect transition="in" filter="wipe(down)">
                                      <p:cBhvr>
                                        <p:cTn id="130" dur="750"/>
                                        <p:tgtEl>
                                          <p:spTgt spid="128"/>
                                        </p:tgtEl>
                                      </p:cBhvr>
                                    </p:animEffect>
                                  </p:childTnLst>
                                </p:cTn>
                              </p:par>
                              <p:par>
                                <p:cTn id="131" presetID="22" presetClass="entr" presetSubtype="8" fill="hold" grpId="0" nodeType="withEffect">
                                  <p:stCondLst>
                                    <p:cond delay="1750"/>
                                  </p:stCondLst>
                                  <p:childTnLst>
                                    <p:set>
                                      <p:cBhvr>
                                        <p:cTn id="132" dur="1" fill="hold">
                                          <p:stCondLst>
                                            <p:cond delay="0"/>
                                          </p:stCondLst>
                                        </p:cTn>
                                        <p:tgtEl>
                                          <p:spTgt spid="129"/>
                                        </p:tgtEl>
                                        <p:attrNameLst>
                                          <p:attrName>style.visibility</p:attrName>
                                        </p:attrNameLst>
                                      </p:cBhvr>
                                      <p:to>
                                        <p:strVal val="visible"/>
                                      </p:to>
                                    </p:set>
                                    <p:animEffect transition="in" filter="wipe(left)">
                                      <p:cBhvr>
                                        <p:cTn id="133" dur="750"/>
                                        <p:tgtEl>
                                          <p:spTgt spid="129"/>
                                        </p:tgtEl>
                                      </p:cBhvr>
                                    </p:animEffect>
                                  </p:childTnLst>
                                </p:cTn>
                              </p:par>
                              <p:par>
                                <p:cTn id="134" presetID="22" presetClass="entr" presetSubtype="2" fill="hold" grpId="0" nodeType="withEffect">
                                  <p:stCondLst>
                                    <p:cond delay="1750"/>
                                  </p:stCondLst>
                                  <p:childTnLst>
                                    <p:set>
                                      <p:cBhvr>
                                        <p:cTn id="135" dur="1" fill="hold">
                                          <p:stCondLst>
                                            <p:cond delay="0"/>
                                          </p:stCondLst>
                                        </p:cTn>
                                        <p:tgtEl>
                                          <p:spTgt spid="130"/>
                                        </p:tgtEl>
                                        <p:attrNameLst>
                                          <p:attrName>style.visibility</p:attrName>
                                        </p:attrNameLst>
                                      </p:cBhvr>
                                      <p:to>
                                        <p:strVal val="visible"/>
                                      </p:to>
                                    </p:set>
                                    <p:animEffect transition="in" filter="wipe(right)">
                                      <p:cBhvr>
                                        <p:cTn id="136" dur="500"/>
                                        <p:tgtEl>
                                          <p:spTgt spid="130"/>
                                        </p:tgtEl>
                                      </p:cBhvr>
                                    </p:animEffect>
                                  </p:childTnLst>
                                </p:cTn>
                              </p:par>
                              <p:par>
                                <p:cTn id="137" presetID="23" presetClass="entr" presetSubtype="16" fill="hold" grpId="0" nodeType="withEffect">
                                  <p:stCondLst>
                                    <p:cond delay="1250"/>
                                  </p:stCondLst>
                                  <p:childTnLst>
                                    <p:set>
                                      <p:cBhvr>
                                        <p:cTn id="138" dur="1" fill="hold">
                                          <p:stCondLst>
                                            <p:cond delay="0"/>
                                          </p:stCondLst>
                                        </p:cTn>
                                        <p:tgtEl>
                                          <p:spTgt spid="185"/>
                                        </p:tgtEl>
                                        <p:attrNameLst>
                                          <p:attrName>style.visibility</p:attrName>
                                        </p:attrNameLst>
                                      </p:cBhvr>
                                      <p:to>
                                        <p:strVal val="visible"/>
                                      </p:to>
                                    </p:set>
                                    <p:anim calcmode="lin" valueType="num">
                                      <p:cBhvr>
                                        <p:cTn id="139" dur="500" fill="hold"/>
                                        <p:tgtEl>
                                          <p:spTgt spid="185"/>
                                        </p:tgtEl>
                                        <p:attrNameLst>
                                          <p:attrName>ppt_w</p:attrName>
                                        </p:attrNameLst>
                                      </p:cBhvr>
                                      <p:tavLst>
                                        <p:tav tm="0">
                                          <p:val>
                                            <p:fltVal val="0"/>
                                          </p:val>
                                        </p:tav>
                                        <p:tav tm="100000">
                                          <p:val>
                                            <p:strVal val="#ppt_w"/>
                                          </p:val>
                                        </p:tav>
                                      </p:tavLst>
                                    </p:anim>
                                    <p:anim calcmode="lin" valueType="num">
                                      <p:cBhvr>
                                        <p:cTn id="140" dur="500" fill="hold"/>
                                        <p:tgtEl>
                                          <p:spTgt spid="185"/>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1750"/>
                                  </p:stCondLst>
                                  <p:childTnLst>
                                    <p:animScale>
                                      <p:cBhvr>
                                        <p:cTn id="142" dur="100" fill="hold"/>
                                        <p:tgtEl>
                                          <p:spTgt spid="185"/>
                                        </p:tgtEl>
                                      </p:cBhvr>
                                      <p:by x="130000" y="130000"/>
                                    </p:animScale>
                                  </p:childTnLst>
                                </p:cTn>
                              </p:par>
                              <p:par>
                                <p:cTn id="143" presetID="23" presetClass="entr" presetSubtype="16" fill="hold" grpId="0" nodeType="withEffect">
                                  <p:stCondLst>
                                    <p:cond delay="175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250"/>
                                  </p:stCondLst>
                                  <p:childTnLst>
                                    <p:animScale>
                                      <p:cBhvr>
                                        <p:cTn id="148" dur="100" fill="hold"/>
                                        <p:tgtEl>
                                          <p:spTgt spid="71"/>
                                        </p:tgtEl>
                                      </p:cBhvr>
                                      <p:by x="130000" y="130000"/>
                                    </p:animScale>
                                  </p:childTnLst>
                                </p:cTn>
                              </p:par>
                              <p:par>
                                <p:cTn id="149" presetID="23" presetClass="entr" presetSubtype="16" fill="hold" grpId="0" nodeType="withEffect">
                                  <p:stCondLst>
                                    <p:cond delay="500"/>
                                  </p:stCondLst>
                                  <p:childTnLst>
                                    <p:set>
                                      <p:cBhvr>
                                        <p:cTn id="150" dur="1" fill="hold">
                                          <p:stCondLst>
                                            <p:cond delay="0"/>
                                          </p:stCondLst>
                                        </p:cTn>
                                        <p:tgtEl>
                                          <p:spTgt spid="43"/>
                                        </p:tgtEl>
                                        <p:attrNameLst>
                                          <p:attrName>style.visibility</p:attrName>
                                        </p:attrNameLst>
                                      </p:cBhvr>
                                      <p:to>
                                        <p:strVal val="visible"/>
                                      </p:to>
                                    </p:set>
                                    <p:anim calcmode="lin" valueType="num">
                                      <p:cBhvr>
                                        <p:cTn id="151" dur="500" fill="hold"/>
                                        <p:tgtEl>
                                          <p:spTgt spid="43"/>
                                        </p:tgtEl>
                                        <p:attrNameLst>
                                          <p:attrName>ppt_w</p:attrName>
                                        </p:attrNameLst>
                                      </p:cBhvr>
                                      <p:tavLst>
                                        <p:tav tm="0">
                                          <p:val>
                                            <p:fltVal val="0"/>
                                          </p:val>
                                        </p:tav>
                                        <p:tav tm="100000">
                                          <p:val>
                                            <p:strVal val="#ppt_w"/>
                                          </p:val>
                                        </p:tav>
                                      </p:tavLst>
                                    </p:anim>
                                    <p:anim calcmode="lin" valueType="num">
                                      <p:cBhvr>
                                        <p:cTn id="152" dur="500" fill="hold"/>
                                        <p:tgtEl>
                                          <p:spTgt spid="43"/>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1000"/>
                                  </p:stCondLst>
                                  <p:childTnLst>
                                    <p:animScale>
                                      <p:cBhvr>
                                        <p:cTn id="154" dur="100" fill="hold"/>
                                        <p:tgtEl>
                                          <p:spTgt spid="43"/>
                                        </p:tgtEl>
                                      </p:cBhvr>
                                      <p:by x="130000" y="130000"/>
                                    </p:animScale>
                                  </p:childTnLst>
                                </p:cTn>
                              </p:par>
                              <p:par>
                                <p:cTn id="155" presetID="23" presetClass="entr" presetSubtype="16"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 calcmode="lin" valueType="num">
                                      <p:cBhvr>
                                        <p:cTn id="157" dur="500" fill="hold"/>
                                        <p:tgtEl>
                                          <p:spTgt spid="55"/>
                                        </p:tgtEl>
                                        <p:attrNameLst>
                                          <p:attrName>ppt_w</p:attrName>
                                        </p:attrNameLst>
                                      </p:cBhvr>
                                      <p:tavLst>
                                        <p:tav tm="0">
                                          <p:val>
                                            <p:fltVal val="0"/>
                                          </p:val>
                                        </p:tav>
                                        <p:tav tm="100000">
                                          <p:val>
                                            <p:strVal val="#ppt_w"/>
                                          </p:val>
                                        </p:tav>
                                      </p:tavLst>
                                    </p:anim>
                                    <p:anim calcmode="lin" valueType="num">
                                      <p:cBhvr>
                                        <p:cTn id="158" dur="500" fill="hold"/>
                                        <p:tgtEl>
                                          <p:spTgt spid="55"/>
                                        </p:tgtEl>
                                        <p:attrNameLst>
                                          <p:attrName>ppt_h</p:attrName>
                                        </p:attrNameLst>
                                      </p:cBhvr>
                                      <p:tavLst>
                                        <p:tav tm="0">
                                          <p:val>
                                            <p:fltVal val="0"/>
                                          </p:val>
                                        </p:tav>
                                        <p:tav tm="100000">
                                          <p:val>
                                            <p:strVal val="#ppt_h"/>
                                          </p:val>
                                        </p:tav>
                                      </p:tavLst>
                                    </p:anim>
                                  </p:childTnLst>
                                </p:cTn>
                              </p:par>
                              <p:par>
                                <p:cTn id="159" presetID="6" presetClass="emph" presetSubtype="0" autoRev="1" fill="hold" grpId="1" nodeType="withEffect">
                                  <p:stCondLst>
                                    <p:cond delay="500"/>
                                  </p:stCondLst>
                                  <p:childTnLst>
                                    <p:animScale>
                                      <p:cBhvr>
                                        <p:cTn id="160" dur="100" fill="hold"/>
                                        <p:tgtEl>
                                          <p:spTgt spid="55"/>
                                        </p:tgtEl>
                                      </p:cBhvr>
                                      <p:by x="130000" y="130000"/>
                                    </p:animScale>
                                  </p:childTnLst>
                                </p:cTn>
                              </p:par>
                              <p:par>
                                <p:cTn id="161" presetID="23" presetClass="entr" presetSubtype="16" fill="hold" grpId="0" nodeType="withEffect">
                                  <p:stCondLst>
                                    <p:cond delay="500"/>
                                  </p:stCondLst>
                                  <p:childTnLst>
                                    <p:set>
                                      <p:cBhvr>
                                        <p:cTn id="162" dur="1" fill="hold">
                                          <p:stCondLst>
                                            <p:cond delay="0"/>
                                          </p:stCondLst>
                                        </p:cTn>
                                        <p:tgtEl>
                                          <p:spTgt spid="147"/>
                                        </p:tgtEl>
                                        <p:attrNameLst>
                                          <p:attrName>style.visibility</p:attrName>
                                        </p:attrNameLst>
                                      </p:cBhvr>
                                      <p:to>
                                        <p:strVal val="visible"/>
                                      </p:to>
                                    </p:set>
                                    <p:anim calcmode="lin" valueType="num">
                                      <p:cBhvr>
                                        <p:cTn id="163" dur="500" fill="hold"/>
                                        <p:tgtEl>
                                          <p:spTgt spid="147"/>
                                        </p:tgtEl>
                                        <p:attrNameLst>
                                          <p:attrName>ppt_w</p:attrName>
                                        </p:attrNameLst>
                                      </p:cBhvr>
                                      <p:tavLst>
                                        <p:tav tm="0">
                                          <p:val>
                                            <p:fltVal val="0"/>
                                          </p:val>
                                        </p:tav>
                                        <p:tav tm="100000">
                                          <p:val>
                                            <p:strVal val="#ppt_w"/>
                                          </p:val>
                                        </p:tav>
                                      </p:tavLst>
                                    </p:anim>
                                    <p:anim calcmode="lin" valueType="num">
                                      <p:cBhvr>
                                        <p:cTn id="164" dur="500" fill="hold"/>
                                        <p:tgtEl>
                                          <p:spTgt spid="147"/>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1000"/>
                                  </p:stCondLst>
                                  <p:childTnLst>
                                    <p:animScale>
                                      <p:cBhvr>
                                        <p:cTn id="166" dur="100" fill="hold"/>
                                        <p:tgtEl>
                                          <p:spTgt spid="147"/>
                                        </p:tgtEl>
                                      </p:cBhvr>
                                      <p:by x="130000" y="130000"/>
                                    </p:animScale>
                                  </p:childTnLst>
                                </p:cTn>
                              </p:par>
                              <p:par>
                                <p:cTn id="167" presetID="23" presetClass="entr" presetSubtype="16" fill="hold" grpId="0" nodeType="withEffect">
                                  <p:stCondLst>
                                    <p:cond delay="1750"/>
                                  </p:stCondLst>
                                  <p:childTnLst>
                                    <p:set>
                                      <p:cBhvr>
                                        <p:cTn id="168" dur="1" fill="hold">
                                          <p:stCondLst>
                                            <p:cond delay="0"/>
                                          </p:stCondLst>
                                        </p:cTn>
                                        <p:tgtEl>
                                          <p:spTgt spid="133"/>
                                        </p:tgtEl>
                                        <p:attrNameLst>
                                          <p:attrName>style.visibility</p:attrName>
                                        </p:attrNameLst>
                                      </p:cBhvr>
                                      <p:to>
                                        <p:strVal val="visible"/>
                                      </p:to>
                                    </p:set>
                                    <p:anim calcmode="lin" valueType="num">
                                      <p:cBhvr>
                                        <p:cTn id="169" dur="500" fill="hold"/>
                                        <p:tgtEl>
                                          <p:spTgt spid="133"/>
                                        </p:tgtEl>
                                        <p:attrNameLst>
                                          <p:attrName>ppt_w</p:attrName>
                                        </p:attrNameLst>
                                      </p:cBhvr>
                                      <p:tavLst>
                                        <p:tav tm="0">
                                          <p:val>
                                            <p:fltVal val="0"/>
                                          </p:val>
                                        </p:tav>
                                        <p:tav tm="100000">
                                          <p:val>
                                            <p:strVal val="#ppt_w"/>
                                          </p:val>
                                        </p:tav>
                                      </p:tavLst>
                                    </p:anim>
                                    <p:anim calcmode="lin" valueType="num">
                                      <p:cBhvr>
                                        <p:cTn id="170" dur="500" fill="hold"/>
                                        <p:tgtEl>
                                          <p:spTgt spid="133"/>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2250"/>
                                  </p:stCondLst>
                                  <p:childTnLst>
                                    <p:animScale>
                                      <p:cBhvr>
                                        <p:cTn id="172" dur="100" fill="hold"/>
                                        <p:tgtEl>
                                          <p:spTgt spid="133"/>
                                        </p:tgtEl>
                                      </p:cBhvr>
                                      <p:by x="130000" y="130000"/>
                                    </p:animScale>
                                  </p:childTnLst>
                                </p:cTn>
                              </p:par>
                              <p:par>
                                <p:cTn id="173" presetID="23" presetClass="entr" presetSubtype="16" fill="hold" grpId="0" nodeType="withEffect">
                                  <p:stCondLst>
                                    <p:cond delay="175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225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129" grpId="0" animBg="1"/>
      <p:bldP spid="8" grpId="0" animBg="1"/>
      <p:bldP spid="130" grpId="0" animBg="1"/>
      <p:bldP spid="13" grpId="0" animBg="1"/>
      <p:bldP spid="14" grpId="0" animBg="1"/>
      <p:bldP spid="128" grpId="0" animBg="1"/>
      <p:bldP spid="19" grpId="0" animBg="1"/>
      <p:bldP spid="20" grpId="0" animBg="1"/>
      <p:bldP spid="43" grpId="0" animBg="1"/>
      <p:bldP spid="43" grpId="1" animBg="1"/>
      <p:bldP spid="55" grpId="0" animBg="1"/>
      <p:bldP spid="55" grpId="1" animBg="1"/>
      <p:bldP spid="71" grpId="0" animBg="1"/>
      <p:bldP spid="71" grpId="1" animBg="1"/>
      <p:bldP spid="133" grpId="0" animBg="1"/>
      <p:bldP spid="133" grpId="1" animBg="1"/>
      <p:bldP spid="147" grpId="0" animBg="1"/>
      <p:bldP spid="147" grpId="1" animBg="1"/>
      <p:bldP spid="149" grpId="0" animBg="1"/>
      <p:bldP spid="149" grpId="1" animBg="1"/>
      <p:bldP spid="185" grpId="0" animBg="1"/>
      <p:bldP spid="185" grpId="1" animBg="1"/>
      <p:bldP spid="19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r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0"/>
              </a:schemeClr>
            </a:solidFill>
            <a:ln w="11945" cap="flat">
              <a:noFill/>
              <a:prstDash val="solid"/>
              <a:miter/>
            </a:ln>
          </p:spPr>
          <p:txBody>
            <a:bodyPr rtlCol="0" anchor="ctr"/>
            <a:lstStyle/>
            <a:p>
              <a:pPr lvl="0"/>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9" y="102985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5989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page dots">
    <p:bg>
      <p:bgPr>
        <a:solidFill>
          <a:schemeClr val="accent1"/>
        </a:solidFill>
        <a:effectLst/>
      </p:bgPr>
    </p:bg>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CE68053-8BDE-9AE4-7B61-50D5913BB2C0}"/>
              </a:ext>
            </a:extLst>
          </p:cNvPr>
          <p:cNvGrpSpPr/>
          <p:nvPr userDrawn="1"/>
        </p:nvGrpSpPr>
        <p:grpSpPr>
          <a:xfrm rot="10800000">
            <a:off x="-3" y="3409270"/>
            <a:ext cx="12200804" cy="3448730"/>
            <a:chOff x="-3" y="1"/>
            <a:chExt cx="12200804" cy="3448730"/>
          </a:xfrm>
        </p:grpSpPr>
        <p:pic>
          <p:nvPicPr>
            <p:cNvPr id="9" name="Graphic 8">
              <a:extLst>
                <a:ext uri="{FF2B5EF4-FFF2-40B4-BE49-F238E27FC236}">
                  <a16:creationId xmlns:a16="http://schemas.microsoft.com/office/drawing/2014/main" id="{5AFB18C5-B781-C2C2-ADF7-FE0C003C7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22051"/>
            <a:stretch/>
          </p:blipFill>
          <p:spPr>
            <a:xfrm flipH="1">
              <a:off x="-3" y="1"/>
              <a:ext cx="5770059" cy="3448730"/>
            </a:xfrm>
            <a:prstGeom prst="rect">
              <a:avLst/>
            </a:prstGeom>
          </p:spPr>
        </p:pic>
        <p:pic>
          <p:nvPicPr>
            <p:cNvPr id="10" name="Graphic 9">
              <a:extLst>
                <a:ext uri="{FF2B5EF4-FFF2-40B4-BE49-F238E27FC236}">
                  <a16:creationId xmlns:a16="http://schemas.microsoft.com/office/drawing/2014/main" id="{79FC5473-33EB-DBD2-D9F3-5CDA74A71A3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30665"/>
            <a:stretch/>
          </p:blipFill>
          <p:spPr>
            <a:xfrm>
              <a:off x="5669567" y="2"/>
              <a:ext cx="6531234" cy="3067627"/>
            </a:xfrm>
            <a:prstGeom prst="rect">
              <a:avLst/>
            </a:prstGeom>
          </p:spPr>
        </p:pic>
      </p:grpSp>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a:t>Click the icon below </a:t>
            </a:r>
            <a:br>
              <a:rPr lang="en-GB"/>
            </a:br>
            <a:r>
              <a:rPr lang="en-GB"/>
              <a:t>to add an image</a:t>
            </a:r>
            <a:endParaRPr lang="en-GB" dirty="0"/>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en-GB" noProof="0" dirty="0"/>
              <a:t>Presentation </a:t>
            </a:r>
            <a:br>
              <a:rPr lang="en-GB" noProof="0" dirty="0"/>
            </a:br>
            <a:r>
              <a:rPr lang="en-GB" noProof="0" dirty="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47BC130B-AEC4-4C42-88EA-38B166AB06BD}" type="datetime1">
              <a:rPr lang="en-GB" smtClean="0"/>
              <a:t>03/07/2024</a:t>
            </a:fld>
            <a:endParaRPr lang="en-GB" dirty="0"/>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en-GB" dirty="0"/>
              <a:t>Place a subtitle here</a:t>
            </a:r>
          </a:p>
        </p:txBody>
      </p:sp>
    </p:spTree>
    <p:extLst>
      <p:ext uri="{BB962C8B-B14F-4D97-AF65-F5344CB8AC3E}">
        <p14:creationId xmlns:p14="http://schemas.microsoft.com/office/powerpoint/2010/main" val="126280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00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bg/>
                                          </p:spTgt>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1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12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page blue">
    <p:bg>
      <p:bgPr>
        <a:solidFill>
          <a:schemeClr val="accent1"/>
        </a:solidFill>
        <a:effectLst/>
      </p:bgPr>
    </p:bg>
    <p:spTree>
      <p:nvGrpSpPr>
        <p:cNvPr id="1" name=""/>
        <p:cNvGrpSpPr/>
        <p:nvPr/>
      </p:nvGrpSpPr>
      <p:grpSpPr>
        <a:xfrm>
          <a:off x="0" y="0"/>
          <a:ext cx="0" cy="0"/>
          <a:chOff x="0" y="0"/>
          <a:chExt cx="0" cy="0"/>
        </a:xfrm>
      </p:grpSpPr>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a:t>Click the icon below </a:t>
            </a:r>
            <a:br>
              <a:rPr lang="en-GB"/>
            </a:br>
            <a:r>
              <a:rPr lang="en-GB"/>
              <a:t>to add an image</a:t>
            </a:r>
            <a:endParaRPr lang="en-GB" dirty="0"/>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en-GB" noProof="0" dirty="0"/>
              <a:t>Presentation </a:t>
            </a:r>
            <a:br>
              <a:rPr lang="en-GB" noProof="0" dirty="0"/>
            </a:br>
            <a:r>
              <a:rPr lang="en-GB" noProof="0" dirty="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C1D6696B-9AD9-44C3-A0E1-3D8040866E08}" type="datetime1">
              <a:rPr lang="en-GB" smtClean="0"/>
              <a:t>03/07/2024</a:t>
            </a:fld>
            <a:endParaRPr lang="en-GB" dirty="0"/>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en-GB" dirty="0"/>
              <a:t>Place a subtitle here</a:t>
            </a:r>
          </a:p>
        </p:txBody>
      </p:sp>
    </p:spTree>
    <p:extLst>
      <p:ext uri="{BB962C8B-B14F-4D97-AF65-F5344CB8AC3E}">
        <p14:creationId xmlns:p14="http://schemas.microsoft.com/office/powerpoint/2010/main" val="364335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page full image">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8BABD5F6-F629-E2D1-1AED-7BDF9A56847A}"/>
              </a:ext>
            </a:extLst>
          </p:cNvPr>
          <p:cNvSpPr>
            <a:spLocks noGrp="1"/>
          </p:cNvSpPr>
          <p:nvPr>
            <p:ph type="pic" sz="quarter" idx="13" hasCustomPrompt="1"/>
          </p:nvPr>
        </p:nvSpPr>
        <p:spPr>
          <a:xfrm>
            <a:off x="0" y="-1848"/>
            <a:ext cx="12192000" cy="6859848"/>
          </a:xfrm>
          <a:custGeom>
            <a:avLst/>
            <a:gdLst>
              <a:gd name="connsiteX0" fmla="*/ 11963399 w 12192000"/>
              <a:gd name="connsiteY0" fmla="*/ 0 h 6859848"/>
              <a:gd name="connsiteX1" fmla="*/ 12192000 w 12192000"/>
              <a:gd name="connsiteY1" fmla="*/ 256 h 6859848"/>
              <a:gd name="connsiteX2" fmla="*/ 12192000 w 12192000"/>
              <a:gd name="connsiteY2" fmla="*/ 6859848 h 6859848"/>
              <a:gd name="connsiteX3" fmla="*/ 0 w 12192000"/>
              <a:gd name="connsiteY3" fmla="*/ 6859848 h 6859848"/>
              <a:gd name="connsiteX4" fmla="*/ 0 w 12192000"/>
              <a:gd name="connsiteY4" fmla="*/ 256 h 6859848"/>
              <a:gd name="connsiteX5" fmla="*/ 9799320 w 12192000"/>
              <a:gd name="connsiteY5" fmla="*/ 255 h 6859848"/>
              <a:gd name="connsiteX6" fmla="*/ 9799320 w 12192000"/>
              <a:gd name="connsiteY6" fmla="*/ 1849 h 6859848"/>
              <a:gd name="connsiteX7" fmla="*/ 11963399 w 12192000"/>
              <a:gd name="connsiteY7" fmla="*/ 1849 h 685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48">
                <a:moveTo>
                  <a:pt x="11963399" y="0"/>
                </a:moveTo>
                <a:lnTo>
                  <a:pt x="12192000" y="256"/>
                </a:lnTo>
                <a:lnTo>
                  <a:pt x="12192000" y="6859848"/>
                </a:lnTo>
                <a:lnTo>
                  <a:pt x="0" y="6859848"/>
                </a:lnTo>
                <a:lnTo>
                  <a:pt x="0" y="256"/>
                </a:lnTo>
                <a:lnTo>
                  <a:pt x="9799320" y="255"/>
                </a:lnTo>
                <a:lnTo>
                  <a:pt x="9799320" y="1849"/>
                </a:lnTo>
                <a:lnTo>
                  <a:pt x="11963399" y="1849"/>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dirty="0"/>
              <a:t> </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257299" y="1412875"/>
            <a:ext cx="9677402" cy="1742411"/>
          </a:xfrm>
        </p:spPr>
        <p:txBody>
          <a:bodyPr anchor="b"/>
          <a:lstStyle>
            <a:lvl1pPr algn="ctr">
              <a:lnSpc>
                <a:spcPct val="80000"/>
              </a:lnSpc>
              <a:defRPr sz="6000">
                <a:solidFill>
                  <a:schemeClr val="bg1"/>
                </a:solidFill>
              </a:defRPr>
            </a:lvl1pPr>
          </a:lstStyle>
          <a:p>
            <a:r>
              <a:rPr lang="en-GB" noProof="0" dirty="0"/>
              <a:t>Presentation </a:t>
            </a:r>
            <a:br>
              <a:rPr lang="en-GB" noProof="0" dirty="0"/>
            </a:br>
            <a:r>
              <a:rPr lang="en-GB" noProof="0" dirty="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3411745" y="3283353"/>
            <a:ext cx="5368509" cy="395785"/>
          </a:xfrm>
        </p:spPr>
        <p:txBody>
          <a:bodyPr anchor="b"/>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3411745" y="3785271"/>
            <a:ext cx="5368508" cy="301915"/>
          </a:xfrm>
        </p:spPr>
        <p:txBody>
          <a:bodyPr/>
          <a:lstStyle>
            <a:lvl1pPr algn="ctr">
              <a:defRPr sz="1600">
                <a:solidFill>
                  <a:schemeClr val="bg1"/>
                </a:solidFill>
              </a:defRPr>
            </a:lvl1pPr>
          </a:lstStyle>
          <a:p>
            <a:fld id="{DB61807B-32E5-4CE8-8211-C02F56E47713}" type="datetime1">
              <a:rPr lang="en-GB" smtClean="0"/>
              <a:t>03/07/2024</a:t>
            </a:fld>
            <a:endParaRPr lang="en-GB" dirty="0"/>
          </a:p>
        </p:txBody>
      </p:sp>
      <p:sp>
        <p:nvSpPr>
          <p:cNvPr id="6" name="Tijdelijke aanduiding voor tekst 5">
            <a:extLst>
              <a:ext uri="{FF2B5EF4-FFF2-40B4-BE49-F238E27FC236}">
                <a16:creationId xmlns:a16="http://schemas.microsoft.com/office/drawing/2014/main" id="{F312E544-331C-0F21-CC9F-14019897709F}"/>
              </a:ext>
            </a:extLst>
          </p:cNvPr>
          <p:cNvSpPr>
            <a:spLocks noGrp="1"/>
          </p:cNvSpPr>
          <p:nvPr>
            <p:ph type="body" sz="quarter" idx="14" hasCustomPrompt="1"/>
          </p:nvPr>
        </p:nvSpPr>
        <p:spPr>
          <a:xfrm>
            <a:off x="5011888" y="5391011"/>
            <a:ext cx="2168223" cy="414477"/>
          </a:xfrm>
          <a:prstGeom prst="roundRect">
            <a:avLst>
              <a:gd name="adj" fmla="val 50000"/>
            </a:avLst>
          </a:prstGeom>
          <a:solidFill>
            <a:schemeClr val="accent5"/>
          </a:solidFill>
        </p:spPr>
        <p:txBody>
          <a:bodyPr wrap="none" lIns="144000" tIns="36000" rIns="144000" bIns="36000">
            <a:spAutoFit/>
          </a:bodyPr>
          <a:lstStyle>
            <a:lvl1pPr marL="0" indent="0" algn="ctr">
              <a:buNone/>
              <a:defRPr b="1">
                <a:solidFill>
                  <a:schemeClr val="accent2"/>
                </a:solidFill>
              </a:defRPr>
            </a:lvl1pPr>
          </a:lstStyle>
          <a:p>
            <a:pPr lvl="0"/>
            <a:r>
              <a:rPr lang="en-GB" dirty="0"/>
              <a:t>Start presentation</a:t>
            </a:r>
          </a:p>
        </p:txBody>
      </p:sp>
    </p:spTree>
    <p:extLst>
      <p:ext uri="{BB962C8B-B14F-4D97-AF65-F5344CB8AC3E}">
        <p14:creationId xmlns:p14="http://schemas.microsoft.com/office/powerpoint/2010/main" val="420377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decel="10000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4" grpId="0"/>
      <p:bldP spid="6" grpId="0" animBg="1">
        <p:tmplLst>
          <p:tmpl>
            <p:tnLst>
              <p:par>
                <p:cTn presetID="2" presetClass="entr" presetSubtype="4" decel="100000" fill="hold" nodeType="withEffect">
                  <p:stCondLst>
                    <p:cond delay="17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dot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pic>
        <p:nvPicPr>
          <p:cNvPr id="44" name="Graphic 43">
            <a:extLst>
              <a:ext uri="{FF2B5EF4-FFF2-40B4-BE49-F238E27FC236}">
                <a16:creationId xmlns:a16="http://schemas.microsoft.com/office/drawing/2014/main" id="{E268EF74-D344-B49D-A9AB-FFC03746D66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43" name="Graphic 42">
            <a:extLst>
              <a:ext uri="{FF2B5EF4-FFF2-40B4-BE49-F238E27FC236}">
                <a16:creationId xmlns:a16="http://schemas.microsoft.com/office/drawing/2014/main" id="{B9AAF223-42FD-55BD-081B-0A807B6395F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9567" y="1"/>
            <a:ext cx="6531234" cy="3971924"/>
          </a:xfrm>
          <a:prstGeom prst="rect">
            <a:avLst/>
          </a:prstGeom>
        </p:spPr>
      </p:pic>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a:t>Click the icon below </a:t>
            </a:r>
            <a:br>
              <a:rPr lang="en-GB" noProof="0"/>
            </a:br>
            <a:r>
              <a:rPr lang="en-GB" noProof="0"/>
              <a:t>to add an image</a:t>
            </a:r>
            <a:endParaRPr lang="en-GB" noProof="0" dirty="0"/>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en-GB" noProof="0" dirty="0"/>
              <a:t>Place a title here</a:t>
            </a:r>
            <a:endParaRPr lang="en-GB" dirty="0"/>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Tree>
    <p:extLst>
      <p:ext uri="{BB962C8B-B14F-4D97-AF65-F5344CB8AC3E}">
        <p14:creationId xmlns:p14="http://schemas.microsoft.com/office/powerpoint/2010/main" val="38811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p15="http://schemas.microsoft.com/office/powerpoint/2012/main">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a:t>Click the icon below </a:t>
            </a:r>
            <a:br>
              <a:rPr lang="en-GB" noProof="0"/>
            </a:br>
            <a:r>
              <a:rPr lang="en-GB" noProof="0"/>
              <a:t>to add an image</a:t>
            </a:r>
            <a:endParaRPr lang="en-GB" noProof="0" dirty="0"/>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en-GB" noProof="0" dirty="0"/>
              <a:t>Place a title here</a:t>
            </a:r>
            <a:endParaRPr lang="en-GB" dirty="0"/>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Tree>
    <p:extLst>
      <p:ext uri="{BB962C8B-B14F-4D97-AF65-F5344CB8AC3E}">
        <p14:creationId xmlns:p14="http://schemas.microsoft.com/office/powerpoint/2010/main" val="88040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3"/>
        </a:solidFill>
        <a:effectLst/>
      </p:bgPr>
    </p:bg>
    <p:spTree>
      <p:nvGrpSpPr>
        <p:cNvPr id="1" name=""/>
        <p:cNvGrpSpPr/>
        <p:nvPr/>
      </p:nvGrpSpPr>
      <p:grpSpPr>
        <a:xfrm>
          <a:off x="0" y="0"/>
          <a:ext cx="0" cy="0"/>
          <a:chOff x="0" y="0"/>
          <a:chExt cx="0" cy="0"/>
        </a:xfrm>
      </p:grpSpPr>
      <p:sp>
        <p:nvSpPr>
          <p:cNvPr id="122" name="Tijdelijke aanduiding voor tekst 8">
            <a:extLst>
              <a:ext uri="{FF2B5EF4-FFF2-40B4-BE49-F238E27FC236}">
                <a16:creationId xmlns:a16="http://schemas.microsoft.com/office/drawing/2014/main" id="{915615AD-52F7-9706-466E-CF3ECD7151C5}"/>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23" name="Titel 122">
            <a:extLst>
              <a:ext uri="{FF2B5EF4-FFF2-40B4-BE49-F238E27FC236}">
                <a16:creationId xmlns:a16="http://schemas.microsoft.com/office/drawing/2014/main" id="{ADDD288F-1F47-09DE-8053-359936D93962}"/>
              </a:ext>
            </a:extLst>
          </p:cNvPr>
          <p:cNvSpPr>
            <a:spLocks noGrp="1"/>
          </p:cNvSpPr>
          <p:nvPr>
            <p:ph type="title" hasCustomPrompt="1"/>
          </p:nvPr>
        </p:nvSpPr>
        <p:spPr/>
        <p:txBody>
          <a:bodyPr/>
          <a:lstStyle/>
          <a:p>
            <a:r>
              <a:rPr lang="en-GB"/>
              <a:t>Place a title here</a:t>
            </a:r>
            <a:endParaRPr lang="en-GB" dirty="0"/>
          </a:p>
        </p:txBody>
      </p:sp>
      <p:sp>
        <p:nvSpPr>
          <p:cNvPr id="125" name="Tijdelijke aanduiding voor datum 124">
            <a:extLst>
              <a:ext uri="{FF2B5EF4-FFF2-40B4-BE49-F238E27FC236}">
                <a16:creationId xmlns:a16="http://schemas.microsoft.com/office/drawing/2014/main" id="{9BF91E09-0796-D143-BEA8-50AE4C4E748C}"/>
              </a:ext>
            </a:extLst>
          </p:cNvPr>
          <p:cNvSpPr>
            <a:spLocks noGrp="1"/>
          </p:cNvSpPr>
          <p:nvPr>
            <p:ph type="dt" sz="half" idx="15"/>
          </p:nvPr>
        </p:nvSpPr>
        <p:spPr/>
        <p:txBody>
          <a:bodyPr/>
          <a:lstStyle/>
          <a:p>
            <a:fld id="{2005AB7C-CDD1-4A7C-B46F-7AD00BC00C1F}" type="datetime1">
              <a:rPr lang="en-GB" smtClean="0"/>
              <a:t>03/07/2024</a:t>
            </a:fld>
            <a:endParaRPr lang="en-GB" dirty="0"/>
          </a:p>
        </p:txBody>
      </p:sp>
      <p:sp>
        <p:nvSpPr>
          <p:cNvPr id="126" name="Tijdelijke aanduiding voor voettekst 125">
            <a:extLst>
              <a:ext uri="{FF2B5EF4-FFF2-40B4-BE49-F238E27FC236}">
                <a16:creationId xmlns:a16="http://schemas.microsoft.com/office/drawing/2014/main" id="{945383CF-2308-C6FE-2656-72D2225DE2F8}"/>
              </a:ext>
            </a:extLst>
          </p:cNvPr>
          <p:cNvSpPr>
            <a:spLocks noGrp="1"/>
          </p:cNvSpPr>
          <p:nvPr>
            <p:ph type="ftr" sz="quarter" idx="16"/>
          </p:nvPr>
        </p:nvSpPr>
        <p:spPr/>
        <p:txBody>
          <a:bodyPr/>
          <a:lstStyle/>
          <a:p>
            <a:r>
              <a:rPr lang="en-GB" dirty="0"/>
              <a:t>TNO Template-set 2022</a:t>
            </a:r>
          </a:p>
        </p:txBody>
      </p:sp>
      <p:sp>
        <p:nvSpPr>
          <p:cNvPr id="127" name="Tijdelijke aanduiding voor dianummer 126">
            <a:extLst>
              <a:ext uri="{FF2B5EF4-FFF2-40B4-BE49-F238E27FC236}">
                <a16:creationId xmlns:a16="http://schemas.microsoft.com/office/drawing/2014/main" id="{27485487-1F01-ECE4-6915-9AF97883D77B}"/>
              </a:ext>
            </a:extLst>
          </p:cNvPr>
          <p:cNvSpPr>
            <a:spLocks noGrp="1"/>
          </p:cNvSpPr>
          <p:nvPr>
            <p:ph type="sldNum" sz="quarter" idx="17"/>
          </p:nvPr>
        </p:nvSpPr>
        <p:spPr/>
        <p:txBody>
          <a:bodyPr/>
          <a:lstStyle/>
          <a:p>
            <a:fld id="{D7B5DC5B-6873-43DB-ADC7-B15ACCE0DFDB}" type="slidenum">
              <a:rPr lang="en-GB" smtClean="0"/>
              <a:pPr/>
              <a:t>‹#›</a:t>
            </a:fld>
            <a:endParaRPr lang="en-GB" dirty="0"/>
          </a:p>
        </p:txBody>
      </p:sp>
      <p:sp>
        <p:nvSpPr>
          <p:cNvPr id="5" name="Tijdelijke aanduiding voor tekst 4">
            <a:extLst>
              <a:ext uri="{FF2B5EF4-FFF2-40B4-BE49-F238E27FC236}">
                <a16:creationId xmlns:a16="http://schemas.microsoft.com/office/drawing/2014/main" id="{79B99D79-B181-A06F-B39D-F37E799B1A6D}"/>
              </a:ext>
            </a:extLst>
          </p:cNvPr>
          <p:cNvSpPr>
            <a:spLocks noGrp="1"/>
          </p:cNvSpPr>
          <p:nvPr>
            <p:ph type="body" sz="quarter" idx="18" hasCustomPrompt="1"/>
          </p:nvPr>
        </p:nvSpPr>
        <p:spPr>
          <a:xfrm>
            <a:off x="719138" y="1412876"/>
            <a:ext cx="10752136" cy="4392612"/>
          </a:xfrm>
        </p:spPr>
        <p:txBody>
          <a:body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3" name="Tijdelijke aanduiding voor tekst 8">
            <a:extLst>
              <a:ext uri="{FF2B5EF4-FFF2-40B4-BE49-F238E27FC236}">
                <a16:creationId xmlns:a16="http://schemas.microsoft.com/office/drawing/2014/main" id="{8FFA4539-CB58-F330-56D6-E3280017F01B}"/>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178428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photo (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5B0F9BA-A474-4FD9-91F3-9510904A6A59}"/>
              </a:ext>
            </a:extLst>
          </p:cNvPr>
          <p:cNvSpPr/>
          <p:nvPr userDrawn="1"/>
        </p:nvSpPr>
        <p:spPr>
          <a:xfrm>
            <a:off x="719138" y="720000"/>
            <a:ext cx="10748098" cy="5085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7" name="Tijdelijke aanduiding voor afbeelding 16">
            <a:extLst>
              <a:ext uri="{FF2B5EF4-FFF2-40B4-BE49-F238E27FC236}">
                <a16:creationId xmlns:a16="http://schemas.microsoft.com/office/drawing/2014/main" id="{34EE03AE-CD13-42C5-B28F-9FD03DEF7A75}"/>
              </a:ext>
            </a:extLst>
          </p:cNvPr>
          <p:cNvSpPr>
            <a:spLocks noGrp="1"/>
          </p:cNvSpPr>
          <p:nvPr>
            <p:ph type="pic" sz="quarter" idx="13" hasCustomPrompt="1"/>
          </p:nvPr>
        </p:nvSpPr>
        <p:spPr>
          <a:xfrm>
            <a:off x="7753119" y="1089024"/>
            <a:ext cx="3387341" cy="4401273"/>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a:t>Click the icon below </a:t>
            </a:r>
            <a:br>
              <a:rPr lang="en-GB"/>
            </a:br>
            <a:r>
              <a:rPr lang="en-GB"/>
              <a:t>to add an image</a:t>
            </a:r>
            <a:endParaRPr lang="en-GB"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4" y="2167800"/>
            <a:ext cx="6415527" cy="332249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31DD949B-6F93-4A66-94EB-81EDDD080EF2}"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6415527" cy="827088"/>
          </a:xfrm>
        </p:spPr>
        <p:txBody>
          <a:bodyPr/>
          <a:lstStyle>
            <a:lvl1pPr>
              <a:defRPr/>
            </a:lvl1pPr>
          </a:lstStyle>
          <a:p>
            <a:r>
              <a:rPr lang="en-GB" noProof="0" dirty="0"/>
              <a:t>Place a title here</a:t>
            </a:r>
            <a:br>
              <a:rPr lang="en-GB" noProof="0" dirty="0"/>
            </a:br>
            <a:r>
              <a:rPr lang="en-GB" noProof="0" dirty="0"/>
              <a:t>max 2 rows</a:t>
            </a:r>
            <a:endParaRPr lang="en-GB" dirty="0"/>
          </a:p>
        </p:txBody>
      </p:sp>
      <p:sp>
        <p:nvSpPr>
          <p:cNvPr id="10" name="Rechthoek 9">
            <a:extLst>
              <a:ext uri="{FF2B5EF4-FFF2-40B4-BE49-F238E27FC236}">
                <a16:creationId xmlns:a16="http://schemas.microsoft.com/office/drawing/2014/main" id="{6CFDF398-85A7-412E-8557-F6480C8CBCE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9" name="Tijdelijke aanduiding voor tekst 8">
            <a:extLst>
              <a:ext uri="{FF2B5EF4-FFF2-40B4-BE49-F238E27FC236}">
                <a16:creationId xmlns:a16="http://schemas.microsoft.com/office/drawing/2014/main" id="{0D17DF0E-F1B5-5359-D0BB-3B83FAE223C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0" name="Tijdelijke aanduiding voor tekst 8">
            <a:extLst>
              <a:ext uri="{FF2B5EF4-FFF2-40B4-BE49-F238E27FC236}">
                <a16:creationId xmlns:a16="http://schemas.microsoft.com/office/drawing/2014/main" id="{E4CFDDD8-EAAF-5386-D0AE-B912C4217A1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101351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dirty="0">
                <a:latin typeface="FS Me Pro" panose="02000506040000020004" pitchFamily="2" charset="0"/>
              </a:rPr>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dirty="0">
                <a:latin typeface="FS Me Pro" panose="02000506040000020004" pitchFamily="2"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130118"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Intro Health</a:t>
            </a:r>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dirty="0">
                <a:latin typeface="FS Me Pro" panose="02000506040000020004" pitchFamily="2" charset="0"/>
              </a:rPr>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dirty="0">
                <a:latin typeface="FS Me Pro" panose="02000506040000020004" pitchFamily="2" charset="0"/>
              </a:rPr>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Tree>
    <p:extLst>
      <p:ext uri="{BB962C8B-B14F-4D97-AF65-F5344CB8AC3E}">
        <p14:creationId xmlns:p14="http://schemas.microsoft.com/office/powerpoint/2010/main" val="23683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500" fill="hold"/>
                                        <p:tgtEl>
                                          <p:spTgt spid="163"/>
                                        </p:tgtEl>
                                        <p:attrNameLst>
                                          <p:attrName>ppt_w</p:attrName>
                                        </p:attrNameLst>
                                      </p:cBhvr>
                                      <p:tavLst>
                                        <p:tav tm="0">
                                          <p:val>
                                            <p:fltVal val="0"/>
                                          </p:val>
                                        </p:tav>
                                        <p:tav tm="100000">
                                          <p:val>
                                            <p:strVal val="#ppt_w"/>
                                          </p:val>
                                        </p:tav>
                                      </p:tavLst>
                                    </p:anim>
                                    <p:anim calcmode="lin" valueType="num">
                                      <p:cBhvr>
                                        <p:cTn id="8" dur="500" fill="hold"/>
                                        <p:tgtEl>
                                          <p:spTgt spid="163"/>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63"/>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p:cTn id="19" dur="500" fill="hold"/>
                                        <p:tgtEl>
                                          <p:spTgt spid="176"/>
                                        </p:tgtEl>
                                        <p:attrNameLst>
                                          <p:attrName>ppt_w</p:attrName>
                                        </p:attrNameLst>
                                      </p:cBhvr>
                                      <p:tavLst>
                                        <p:tav tm="0">
                                          <p:val>
                                            <p:fltVal val="0"/>
                                          </p:val>
                                        </p:tav>
                                        <p:tav tm="100000">
                                          <p:val>
                                            <p:strVal val="#ppt_w"/>
                                          </p:val>
                                        </p:tav>
                                      </p:tavLst>
                                    </p:anim>
                                    <p:anim calcmode="lin" valueType="num">
                                      <p:cBhvr>
                                        <p:cTn id="20" dur="500" fill="hold"/>
                                        <p:tgtEl>
                                          <p:spTgt spid="1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76"/>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50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000"/>
                                  </p:stCondLst>
                                  <p:childTnLst>
                                    <p:animScale>
                                      <p:cBhvr>
                                        <p:cTn id="40" dur="100" fill="hold"/>
                                        <p:tgtEl>
                                          <p:spTgt spid="160"/>
                                        </p:tgtEl>
                                      </p:cBhvr>
                                      <p:by x="130000" y="130000"/>
                                    </p:animScale>
                                  </p:childTnLst>
                                </p:cTn>
                              </p:par>
                              <p:par>
                                <p:cTn id="41" presetID="23" presetClass="entr" presetSubtype="16" fill="hold" nodeType="withEffect">
                                  <p:stCondLst>
                                    <p:cond delay="1000"/>
                                  </p:stCondLst>
                                  <p:childTnLst>
                                    <p:set>
                                      <p:cBhvr>
                                        <p:cTn id="42" dur="1" fill="hold">
                                          <p:stCondLst>
                                            <p:cond delay="0"/>
                                          </p:stCondLst>
                                        </p:cTn>
                                        <p:tgtEl>
                                          <p:spTgt spid="165"/>
                                        </p:tgtEl>
                                        <p:attrNameLst>
                                          <p:attrName>style.visibility</p:attrName>
                                        </p:attrNameLst>
                                      </p:cBhvr>
                                      <p:to>
                                        <p:strVal val="visible"/>
                                      </p:to>
                                    </p:set>
                                    <p:anim calcmode="lin" valueType="num">
                                      <p:cBhvr>
                                        <p:cTn id="43" dur="500" fill="hold"/>
                                        <p:tgtEl>
                                          <p:spTgt spid="165"/>
                                        </p:tgtEl>
                                        <p:attrNameLst>
                                          <p:attrName>ppt_w</p:attrName>
                                        </p:attrNameLst>
                                      </p:cBhvr>
                                      <p:tavLst>
                                        <p:tav tm="0">
                                          <p:val>
                                            <p:fltVal val="0"/>
                                          </p:val>
                                        </p:tav>
                                        <p:tav tm="100000">
                                          <p:val>
                                            <p:strVal val="#ppt_w"/>
                                          </p:val>
                                        </p:tav>
                                      </p:tavLst>
                                    </p:anim>
                                    <p:anim calcmode="lin" valueType="num">
                                      <p:cBhvr>
                                        <p:cTn id="44" dur="500" fill="hold"/>
                                        <p:tgtEl>
                                          <p:spTgt spid="16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500"/>
                                  </p:stCondLst>
                                  <p:childTnLst>
                                    <p:animScale>
                                      <p:cBhvr>
                                        <p:cTn id="46" dur="100" fill="hold"/>
                                        <p:tgtEl>
                                          <p:spTgt spid="16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75"/>
                                        </p:tgtEl>
                                        <p:attrNameLst>
                                          <p:attrName>style.visibility</p:attrName>
                                        </p:attrNameLst>
                                      </p:cBhvr>
                                      <p:to>
                                        <p:strVal val="visible"/>
                                      </p:to>
                                    </p:set>
                                    <p:anim calcmode="lin" valueType="num">
                                      <p:cBhvr>
                                        <p:cTn id="49" dur="500" fill="hold"/>
                                        <p:tgtEl>
                                          <p:spTgt spid="175"/>
                                        </p:tgtEl>
                                        <p:attrNameLst>
                                          <p:attrName>ppt_w</p:attrName>
                                        </p:attrNameLst>
                                      </p:cBhvr>
                                      <p:tavLst>
                                        <p:tav tm="0">
                                          <p:val>
                                            <p:fltVal val="0"/>
                                          </p:val>
                                        </p:tav>
                                        <p:tav tm="100000">
                                          <p:val>
                                            <p:strVal val="#ppt_w"/>
                                          </p:val>
                                        </p:tav>
                                      </p:tavLst>
                                    </p:anim>
                                    <p:anim calcmode="lin" valueType="num">
                                      <p:cBhvr>
                                        <p:cTn id="50" dur="500" fill="hold"/>
                                        <p:tgtEl>
                                          <p:spTgt spid="17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7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62"/>
                                        </p:tgtEl>
                                        <p:attrNameLst>
                                          <p:attrName>style.visibility</p:attrName>
                                        </p:attrNameLst>
                                      </p:cBhvr>
                                      <p:to>
                                        <p:strVal val="visible"/>
                                      </p:to>
                                    </p:set>
                                    <p:anim calcmode="lin" valueType="num">
                                      <p:cBhvr>
                                        <p:cTn id="55" dur="500" fill="hold"/>
                                        <p:tgtEl>
                                          <p:spTgt spid="162"/>
                                        </p:tgtEl>
                                        <p:attrNameLst>
                                          <p:attrName>ppt_w</p:attrName>
                                        </p:attrNameLst>
                                      </p:cBhvr>
                                      <p:tavLst>
                                        <p:tav tm="0">
                                          <p:val>
                                            <p:fltVal val="0"/>
                                          </p:val>
                                        </p:tav>
                                        <p:tav tm="100000">
                                          <p:val>
                                            <p:strVal val="#ppt_w"/>
                                          </p:val>
                                        </p:tav>
                                      </p:tavLst>
                                    </p:anim>
                                    <p:anim calcmode="lin" valueType="num">
                                      <p:cBhvr>
                                        <p:cTn id="56" dur="500" fill="hold"/>
                                        <p:tgtEl>
                                          <p:spTgt spid="162"/>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62"/>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1"/>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78"/>
                                        </p:tgtEl>
                                        <p:attrNameLst>
                                          <p:attrName>style.visibility</p:attrName>
                                        </p:attrNameLst>
                                      </p:cBhvr>
                                      <p:to>
                                        <p:strVal val="visible"/>
                                      </p:to>
                                    </p:set>
                                    <p:anim calcmode="lin" valueType="num">
                                      <p:cBhvr>
                                        <p:cTn id="67" dur="500" fill="hold"/>
                                        <p:tgtEl>
                                          <p:spTgt spid="178"/>
                                        </p:tgtEl>
                                        <p:attrNameLst>
                                          <p:attrName>ppt_w</p:attrName>
                                        </p:attrNameLst>
                                      </p:cBhvr>
                                      <p:tavLst>
                                        <p:tav tm="0">
                                          <p:val>
                                            <p:fltVal val="0"/>
                                          </p:val>
                                        </p:tav>
                                        <p:tav tm="100000">
                                          <p:val>
                                            <p:strVal val="#ppt_w"/>
                                          </p:val>
                                        </p:tav>
                                      </p:tavLst>
                                    </p:anim>
                                    <p:anim calcmode="lin" valueType="num">
                                      <p:cBhvr>
                                        <p:cTn id="68" dur="500" fill="hold"/>
                                        <p:tgtEl>
                                          <p:spTgt spid="178"/>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78"/>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74"/>
                                        </p:tgtEl>
                                        <p:attrNameLst>
                                          <p:attrName>style.visibility</p:attrName>
                                        </p:attrNameLst>
                                      </p:cBhvr>
                                      <p:to>
                                        <p:strVal val="visible"/>
                                      </p:to>
                                    </p:set>
                                    <p:anim calcmode="lin" valueType="num">
                                      <p:cBhvr>
                                        <p:cTn id="73" dur="500" fill="hold"/>
                                        <p:tgtEl>
                                          <p:spTgt spid="174"/>
                                        </p:tgtEl>
                                        <p:attrNameLst>
                                          <p:attrName>ppt_w</p:attrName>
                                        </p:attrNameLst>
                                      </p:cBhvr>
                                      <p:tavLst>
                                        <p:tav tm="0">
                                          <p:val>
                                            <p:fltVal val="0"/>
                                          </p:val>
                                        </p:tav>
                                        <p:tav tm="100000">
                                          <p:val>
                                            <p:strVal val="#ppt_w"/>
                                          </p:val>
                                        </p:tav>
                                      </p:tavLst>
                                    </p:anim>
                                    <p:anim calcmode="lin" valueType="num">
                                      <p:cBhvr>
                                        <p:cTn id="74" dur="500" fill="hold"/>
                                        <p:tgtEl>
                                          <p:spTgt spid="174"/>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74"/>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200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50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2" presetClass="entr" presetSubtype="1" fill="hold" grpId="0" nodeType="withEffect">
                                  <p:stCondLst>
                                    <p:cond delay="0"/>
                                  </p:stCondLst>
                                  <p:childTnLst>
                                    <p:set>
                                      <p:cBhvr>
                                        <p:cTn id="129" dur="1" fill="hold">
                                          <p:stCondLst>
                                            <p:cond delay="0"/>
                                          </p:stCondLst>
                                        </p:cTn>
                                        <p:tgtEl>
                                          <p:spTgt spid="86">
                                            <p:bg/>
                                          </p:spTgt>
                                        </p:tgtEl>
                                        <p:attrNameLst>
                                          <p:attrName>style.visibility</p:attrName>
                                        </p:attrNameLst>
                                      </p:cBhvr>
                                      <p:to>
                                        <p:strVal val="visible"/>
                                      </p:to>
                                    </p:set>
                                    <p:animEffect transition="in" filter="wipe(up)">
                                      <p:cBhvr>
                                        <p:cTn id="130" dur="1000"/>
                                        <p:tgtEl>
                                          <p:spTgt spid="86">
                                            <p:bg/>
                                          </p:spTgt>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86">
                                            <p:txEl>
                                              <p:pRg st="0" end="0"/>
                                            </p:txEl>
                                          </p:spTgt>
                                        </p:tgtEl>
                                        <p:attrNameLst>
                                          <p:attrName>style.visibility</p:attrName>
                                        </p:attrNameLst>
                                      </p:cBhvr>
                                      <p:to>
                                        <p:strVal val="visible"/>
                                      </p:to>
                                    </p:set>
                                    <p:animEffect transition="in" filter="wipe(up)">
                                      <p:cBhvr>
                                        <p:cTn id="133" dur="1000"/>
                                        <p:tgtEl>
                                          <p:spTgt spid="86">
                                            <p:txEl>
                                              <p:pRg st="0" end="0"/>
                                            </p:txEl>
                                          </p:spTgt>
                                        </p:tgtEl>
                                      </p:cBhvr>
                                    </p:animEffect>
                                  </p:childTnLst>
                                </p:cTn>
                              </p:par>
                              <p:par>
                                <p:cTn id="134" presetID="22" presetClass="entr" presetSubtype="1" fill="hold" grpId="0" nodeType="withEffect">
                                  <p:stCondLst>
                                    <p:cond delay="250"/>
                                  </p:stCondLst>
                                  <p:childTnLst>
                                    <p:set>
                                      <p:cBhvr>
                                        <p:cTn id="135" dur="1" fill="hold">
                                          <p:stCondLst>
                                            <p:cond delay="0"/>
                                          </p:stCondLst>
                                        </p:cTn>
                                        <p:tgtEl>
                                          <p:spTgt spid="87">
                                            <p:bg/>
                                          </p:spTgt>
                                        </p:tgtEl>
                                        <p:attrNameLst>
                                          <p:attrName>style.visibility</p:attrName>
                                        </p:attrNameLst>
                                      </p:cBhvr>
                                      <p:to>
                                        <p:strVal val="visible"/>
                                      </p:to>
                                    </p:set>
                                    <p:animEffect transition="in" filter="wipe(up)">
                                      <p:cBhvr>
                                        <p:cTn id="136" dur="1000"/>
                                        <p:tgtEl>
                                          <p:spTgt spid="87">
                                            <p:bg/>
                                          </p:spTgt>
                                        </p:tgtEl>
                                      </p:cBhvr>
                                    </p:animEffect>
                                  </p:childTnLst>
                                </p:cTn>
                              </p:par>
                              <p:par>
                                <p:cTn id="137" presetID="22" presetClass="entr" presetSubtype="1" fill="hold" grpId="0" nodeType="withEffect">
                                  <p:stCondLst>
                                    <p:cond delay="250"/>
                                  </p:stCondLst>
                                  <p:childTnLst>
                                    <p:set>
                                      <p:cBhvr>
                                        <p:cTn id="138" dur="1" fill="hold">
                                          <p:stCondLst>
                                            <p:cond delay="0"/>
                                          </p:stCondLst>
                                        </p:cTn>
                                        <p:tgtEl>
                                          <p:spTgt spid="87">
                                            <p:txEl>
                                              <p:pRg st="0" end="0"/>
                                            </p:txEl>
                                          </p:spTgt>
                                        </p:tgtEl>
                                        <p:attrNameLst>
                                          <p:attrName>style.visibility</p:attrName>
                                        </p:attrNameLst>
                                      </p:cBhvr>
                                      <p:to>
                                        <p:strVal val="visible"/>
                                      </p:to>
                                    </p:set>
                                    <p:animEffect transition="in" filter="wipe(up)">
                                      <p:cBhvr>
                                        <p:cTn id="139" dur="1000"/>
                                        <p:tgtEl>
                                          <p:spTgt spid="87">
                                            <p:txEl>
                                              <p:pRg st="0" end="0"/>
                                            </p:txEl>
                                          </p:spTgt>
                                        </p:tgtEl>
                                      </p:cBhvr>
                                    </p:animEffect>
                                  </p:childTnLst>
                                </p:cTn>
                              </p:par>
                              <p:par>
                                <p:cTn id="140" presetID="22" presetClass="entr" presetSubtype="4" fill="hold" grpId="0" nodeType="withEffect">
                                  <p:stCondLst>
                                    <p:cond delay="500"/>
                                  </p:stCondLst>
                                  <p:childTnLst>
                                    <p:set>
                                      <p:cBhvr>
                                        <p:cTn id="141" dur="1" fill="hold">
                                          <p:stCondLst>
                                            <p:cond delay="0"/>
                                          </p:stCondLst>
                                        </p:cTn>
                                        <p:tgtEl>
                                          <p:spTgt spid="88">
                                            <p:bg/>
                                          </p:spTgt>
                                        </p:tgtEl>
                                        <p:attrNameLst>
                                          <p:attrName>style.visibility</p:attrName>
                                        </p:attrNameLst>
                                      </p:cBhvr>
                                      <p:to>
                                        <p:strVal val="visible"/>
                                      </p:to>
                                    </p:set>
                                    <p:animEffect transition="in" filter="wipe(down)">
                                      <p:cBhvr>
                                        <p:cTn id="142" dur="1000"/>
                                        <p:tgtEl>
                                          <p:spTgt spid="88">
                                            <p:bg/>
                                          </p:spTgt>
                                        </p:tgtEl>
                                      </p:cBhvr>
                                    </p:animEffect>
                                  </p:childTnLst>
                                </p:cTn>
                              </p:par>
                              <p:par>
                                <p:cTn id="143" presetID="22" presetClass="entr" presetSubtype="4" fill="hold" grpId="0" nodeType="withEffect">
                                  <p:stCondLst>
                                    <p:cond delay="500"/>
                                  </p:stCondLst>
                                  <p:childTnLst>
                                    <p:set>
                                      <p:cBhvr>
                                        <p:cTn id="144" dur="1" fill="hold">
                                          <p:stCondLst>
                                            <p:cond delay="0"/>
                                          </p:stCondLst>
                                        </p:cTn>
                                        <p:tgtEl>
                                          <p:spTgt spid="88">
                                            <p:txEl>
                                              <p:pRg st="0" end="0"/>
                                            </p:txEl>
                                          </p:spTgt>
                                        </p:tgtEl>
                                        <p:attrNameLst>
                                          <p:attrName>style.visibility</p:attrName>
                                        </p:attrNameLst>
                                      </p:cBhvr>
                                      <p:to>
                                        <p:strVal val="visible"/>
                                      </p:to>
                                    </p:set>
                                    <p:animEffect transition="in" filter="wipe(down)">
                                      <p:cBhvr>
                                        <p:cTn id="145" dur="1000"/>
                                        <p:tgtEl>
                                          <p:spTgt spid="88">
                                            <p:txEl>
                                              <p:pRg st="0" end="0"/>
                                            </p:txEl>
                                          </p:spTgt>
                                        </p:tgtEl>
                                      </p:cBhvr>
                                    </p:animEffect>
                                  </p:childTnLst>
                                </p:cTn>
                              </p:par>
                              <p:par>
                                <p:cTn id="146" presetID="23" presetClass="entr" presetSubtype="16" fill="hold" nodeType="withEffect">
                                  <p:stCondLst>
                                    <p:cond delay="500"/>
                                  </p:stCondLst>
                                  <p:childTnLst>
                                    <p:set>
                                      <p:cBhvr>
                                        <p:cTn id="147" dur="1" fill="hold">
                                          <p:stCondLst>
                                            <p:cond delay="0"/>
                                          </p:stCondLst>
                                        </p:cTn>
                                        <p:tgtEl>
                                          <p:spTgt spid="91"/>
                                        </p:tgtEl>
                                        <p:attrNameLst>
                                          <p:attrName>style.visibility</p:attrName>
                                        </p:attrNameLst>
                                      </p:cBhvr>
                                      <p:to>
                                        <p:strVal val="visible"/>
                                      </p:to>
                                    </p:set>
                                    <p:anim calcmode="lin" valueType="num">
                                      <p:cBhvr>
                                        <p:cTn id="148" dur="500" fill="hold"/>
                                        <p:tgtEl>
                                          <p:spTgt spid="91"/>
                                        </p:tgtEl>
                                        <p:attrNameLst>
                                          <p:attrName>ppt_w</p:attrName>
                                        </p:attrNameLst>
                                      </p:cBhvr>
                                      <p:tavLst>
                                        <p:tav tm="0">
                                          <p:val>
                                            <p:fltVal val="0"/>
                                          </p:val>
                                        </p:tav>
                                        <p:tav tm="100000">
                                          <p:val>
                                            <p:strVal val="#ppt_w"/>
                                          </p:val>
                                        </p:tav>
                                      </p:tavLst>
                                    </p:anim>
                                    <p:anim calcmode="lin" valueType="num">
                                      <p:cBhvr>
                                        <p:cTn id="149" dur="500" fill="hold"/>
                                        <p:tgtEl>
                                          <p:spTgt spid="91"/>
                                        </p:tgtEl>
                                        <p:attrNameLst>
                                          <p:attrName>ppt_h</p:attrName>
                                        </p:attrNameLst>
                                      </p:cBhvr>
                                      <p:tavLst>
                                        <p:tav tm="0">
                                          <p:val>
                                            <p:fltVal val="0"/>
                                          </p:val>
                                        </p:tav>
                                        <p:tav tm="100000">
                                          <p:val>
                                            <p:strVal val="#ppt_h"/>
                                          </p:val>
                                        </p:tav>
                                      </p:tavLst>
                                    </p:anim>
                                  </p:childTnLst>
                                </p:cTn>
                              </p:par>
                              <p:par>
                                <p:cTn id="150" presetID="6" presetClass="emph" presetSubtype="0" autoRev="1" fill="hold" nodeType="withEffect">
                                  <p:stCondLst>
                                    <p:cond delay="1000"/>
                                  </p:stCondLst>
                                  <p:childTnLst>
                                    <p:animScale>
                                      <p:cBhvr>
                                        <p:cTn id="151" dur="100" fill="hold"/>
                                        <p:tgtEl>
                                          <p:spTgt spid="91"/>
                                        </p:tgtEl>
                                      </p:cBhvr>
                                      <p:by x="130000" y="130000"/>
                                    </p:animScale>
                                  </p:childTnLst>
                                </p:cTn>
                              </p:par>
                              <p:par>
                                <p:cTn id="152" presetID="23" presetClass="entr" presetSubtype="16" fill="hold" grpId="0" nodeType="withEffect">
                                  <p:stCondLst>
                                    <p:cond delay="1500"/>
                                  </p:stCondLst>
                                  <p:childTnLst>
                                    <p:set>
                                      <p:cBhvr>
                                        <p:cTn id="153" dur="1" fill="hold">
                                          <p:stCondLst>
                                            <p:cond delay="0"/>
                                          </p:stCondLst>
                                        </p:cTn>
                                        <p:tgtEl>
                                          <p:spTgt spid="45"/>
                                        </p:tgtEl>
                                        <p:attrNameLst>
                                          <p:attrName>style.visibility</p:attrName>
                                        </p:attrNameLst>
                                      </p:cBhvr>
                                      <p:to>
                                        <p:strVal val="visible"/>
                                      </p:to>
                                    </p:set>
                                    <p:anim calcmode="lin" valueType="num">
                                      <p:cBhvr>
                                        <p:cTn id="154" dur="500" fill="hold"/>
                                        <p:tgtEl>
                                          <p:spTgt spid="45"/>
                                        </p:tgtEl>
                                        <p:attrNameLst>
                                          <p:attrName>ppt_w</p:attrName>
                                        </p:attrNameLst>
                                      </p:cBhvr>
                                      <p:tavLst>
                                        <p:tav tm="0">
                                          <p:val>
                                            <p:fltVal val="0"/>
                                          </p:val>
                                        </p:tav>
                                        <p:tav tm="100000">
                                          <p:val>
                                            <p:strVal val="#ppt_w"/>
                                          </p:val>
                                        </p:tav>
                                      </p:tavLst>
                                    </p:anim>
                                    <p:anim calcmode="lin" valueType="num">
                                      <p:cBhvr>
                                        <p:cTn id="155" dur="500" fill="hold"/>
                                        <p:tgtEl>
                                          <p:spTgt spid="45"/>
                                        </p:tgtEl>
                                        <p:attrNameLst>
                                          <p:attrName>ppt_h</p:attrName>
                                        </p:attrNameLst>
                                      </p:cBhvr>
                                      <p:tavLst>
                                        <p:tav tm="0">
                                          <p:val>
                                            <p:fltVal val="0"/>
                                          </p:val>
                                        </p:tav>
                                        <p:tav tm="100000">
                                          <p:val>
                                            <p:strVal val="#ppt_h"/>
                                          </p:val>
                                        </p:tav>
                                      </p:tavLst>
                                    </p:anim>
                                  </p:childTnLst>
                                </p:cTn>
                              </p:par>
                              <p:par>
                                <p:cTn id="156" presetID="6" presetClass="emph" presetSubtype="0" autoRev="1" fill="hold" grpId="1" nodeType="withEffect">
                                  <p:stCondLst>
                                    <p:cond delay="2000"/>
                                  </p:stCondLst>
                                  <p:childTnLst>
                                    <p:animScale>
                                      <p:cBhvr>
                                        <p:cTn id="157" dur="100" fill="hold"/>
                                        <p:tgtEl>
                                          <p:spTgt spid="45"/>
                                        </p:tgtEl>
                                      </p:cBhvr>
                                      <p:by x="130000" y="130000"/>
                                    </p:animScale>
                                  </p:childTnLst>
                                </p:cTn>
                              </p:par>
                              <p:par>
                                <p:cTn id="158" presetID="23" presetClass="entr" presetSubtype="16" fill="hold" grpId="0" nodeType="withEffect">
                                  <p:stCondLst>
                                    <p:cond delay="500"/>
                                  </p:stCondLst>
                                  <p:childTnLst>
                                    <p:set>
                                      <p:cBhvr>
                                        <p:cTn id="159" dur="1" fill="hold">
                                          <p:stCondLst>
                                            <p:cond delay="0"/>
                                          </p:stCondLst>
                                        </p:cTn>
                                        <p:tgtEl>
                                          <p:spTgt spid="43"/>
                                        </p:tgtEl>
                                        <p:attrNameLst>
                                          <p:attrName>style.visibility</p:attrName>
                                        </p:attrNameLst>
                                      </p:cBhvr>
                                      <p:to>
                                        <p:strVal val="visible"/>
                                      </p:to>
                                    </p:set>
                                    <p:anim calcmode="lin" valueType="num">
                                      <p:cBhvr>
                                        <p:cTn id="160" dur="500" fill="hold"/>
                                        <p:tgtEl>
                                          <p:spTgt spid="43"/>
                                        </p:tgtEl>
                                        <p:attrNameLst>
                                          <p:attrName>ppt_w</p:attrName>
                                        </p:attrNameLst>
                                      </p:cBhvr>
                                      <p:tavLst>
                                        <p:tav tm="0">
                                          <p:val>
                                            <p:fltVal val="0"/>
                                          </p:val>
                                        </p:tav>
                                        <p:tav tm="100000">
                                          <p:val>
                                            <p:strVal val="#ppt_w"/>
                                          </p:val>
                                        </p:tav>
                                      </p:tavLst>
                                    </p:anim>
                                    <p:anim calcmode="lin" valueType="num">
                                      <p:cBhvr>
                                        <p:cTn id="161" dur="500" fill="hold"/>
                                        <p:tgtEl>
                                          <p:spTgt spid="43"/>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1000"/>
                                  </p:stCondLst>
                                  <p:childTnLst>
                                    <p:animScale>
                                      <p:cBhvr>
                                        <p:cTn id="163" dur="100" fill="hold"/>
                                        <p:tgtEl>
                                          <p:spTgt spid="43"/>
                                        </p:tgtEl>
                                      </p:cBhvr>
                                      <p:by x="130000" y="130000"/>
                                    </p:animScale>
                                  </p:childTnLst>
                                </p:cTn>
                              </p:par>
                              <p:par>
                                <p:cTn id="164" presetID="23" presetClass="entr" presetSubtype="16" fill="hold" grpId="0" nodeType="withEffect">
                                  <p:stCondLst>
                                    <p:cond delay="750"/>
                                  </p:stCondLst>
                                  <p:childTnLst>
                                    <p:set>
                                      <p:cBhvr>
                                        <p:cTn id="165" dur="1" fill="hold">
                                          <p:stCondLst>
                                            <p:cond delay="0"/>
                                          </p:stCondLst>
                                        </p:cTn>
                                        <p:tgtEl>
                                          <p:spTgt spid="147"/>
                                        </p:tgtEl>
                                        <p:attrNameLst>
                                          <p:attrName>style.visibility</p:attrName>
                                        </p:attrNameLst>
                                      </p:cBhvr>
                                      <p:to>
                                        <p:strVal val="visible"/>
                                      </p:to>
                                    </p:set>
                                    <p:anim calcmode="lin" valueType="num">
                                      <p:cBhvr>
                                        <p:cTn id="166" dur="500" fill="hold"/>
                                        <p:tgtEl>
                                          <p:spTgt spid="147"/>
                                        </p:tgtEl>
                                        <p:attrNameLst>
                                          <p:attrName>ppt_w</p:attrName>
                                        </p:attrNameLst>
                                      </p:cBhvr>
                                      <p:tavLst>
                                        <p:tav tm="0">
                                          <p:val>
                                            <p:fltVal val="0"/>
                                          </p:val>
                                        </p:tav>
                                        <p:tav tm="100000">
                                          <p:val>
                                            <p:strVal val="#ppt_w"/>
                                          </p:val>
                                        </p:tav>
                                      </p:tavLst>
                                    </p:anim>
                                    <p:anim calcmode="lin" valueType="num">
                                      <p:cBhvr>
                                        <p:cTn id="167" dur="500" fill="hold"/>
                                        <p:tgtEl>
                                          <p:spTgt spid="147"/>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250"/>
                                  </p:stCondLst>
                                  <p:childTnLst>
                                    <p:animScale>
                                      <p:cBhvr>
                                        <p:cTn id="169" dur="100" fill="hold"/>
                                        <p:tgtEl>
                                          <p:spTgt spid="14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147" grpId="0" animBg="1"/>
      <p:bldP spid="147"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photo (M)">
    <p:spTree>
      <p:nvGrpSpPr>
        <p:cNvPr id="1" name=""/>
        <p:cNvGrpSpPr/>
        <p:nvPr/>
      </p:nvGrpSpPr>
      <p:grpSpPr>
        <a:xfrm>
          <a:off x="0" y="0"/>
          <a:ext cx="0" cy="0"/>
          <a:chOff x="0" y="0"/>
          <a:chExt cx="0" cy="0"/>
        </a:xfrm>
      </p:grpSpPr>
      <p:sp>
        <p:nvSpPr>
          <p:cNvPr id="24" name="Rechthoekige driehoek 23">
            <a:extLst>
              <a:ext uri="{FF2B5EF4-FFF2-40B4-BE49-F238E27FC236}">
                <a16:creationId xmlns:a16="http://schemas.microsoft.com/office/drawing/2014/main" id="{FC5A4C23-CAC5-31CB-4032-7B65637D2091}"/>
              </a:ext>
            </a:extLst>
          </p:cNvPr>
          <p:cNvSpPr/>
          <p:nvPr userDrawn="1"/>
        </p:nvSpPr>
        <p:spPr>
          <a:xfrm>
            <a:off x="9867618" y="721519"/>
            <a:ext cx="1598893" cy="16002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13374" cy="5081588"/>
          </a:xfrm>
          <a:custGeom>
            <a:avLst/>
            <a:gdLst>
              <a:gd name="connsiteX0" fmla="*/ 0 w 5408612"/>
              <a:gd name="connsiteY0" fmla="*/ 0 h 5081588"/>
              <a:gd name="connsiteX1" fmla="*/ 3806825 w 5408612"/>
              <a:gd name="connsiteY1" fmla="*/ 0 h 5081588"/>
              <a:gd name="connsiteX2" fmla="*/ 3806825 w 5408612"/>
              <a:gd name="connsiteY2" fmla="*/ 1600200 h 5081588"/>
              <a:gd name="connsiteX3" fmla="*/ 5408612 w 5408612"/>
              <a:gd name="connsiteY3" fmla="*/ 1600200 h 5081588"/>
              <a:gd name="connsiteX4" fmla="*/ 5408612 w 5408612"/>
              <a:gd name="connsiteY4" fmla="*/ 5081588 h 5081588"/>
              <a:gd name="connsiteX5" fmla="*/ 0 w 5408612"/>
              <a:gd name="connsiteY5" fmla="*/ 5081588 h 508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5081588">
                <a:moveTo>
                  <a:pt x="0" y="0"/>
                </a:moveTo>
                <a:lnTo>
                  <a:pt x="3806825" y="0"/>
                </a:lnTo>
                <a:lnTo>
                  <a:pt x="3806825" y="1600200"/>
                </a:lnTo>
                <a:lnTo>
                  <a:pt x="5408612" y="1600200"/>
                </a:lnTo>
                <a:lnTo>
                  <a:pt x="5408612" y="5081588"/>
                </a:lnTo>
                <a:lnTo>
                  <a:pt x="0" y="5081588"/>
                </a:lnTo>
                <a:close/>
              </a:path>
            </a:pathLst>
          </a:cu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an image</a:t>
            </a:r>
            <a:endParaRPr lang="en-GB" noProof="0"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13E2C102-2B04-457F-8630-E977B3D18148}"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en-GB" noProof="0" dirty="0"/>
              <a:t>Place a title here</a:t>
            </a:r>
            <a:br>
              <a:rPr lang="en-GB" noProof="0" dirty="0"/>
            </a:br>
            <a:r>
              <a:rPr lang="en-GB" noProof="0" dirty="0"/>
              <a:t>max 2 rows</a:t>
            </a:r>
            <a:endParaRPr lang="en-GB" dirty="0"/>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66060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pos="3817">
          <p15:clr>
            <a:srgbClr val="FBAE40"/>
          </p15:clr>
        </p15:guide>
        <p15:guide id="2" orient="horz" pos="1366">
          <p15:clr>
            <a:srgbClr val="5ACBF0"/>
          </p15:clr>
        </p15:guide>
        <p15:guide id="3" orient="horz" pos="1207">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photo (M) #2">
    <p:spTree>
      <p:nvGrpSpPr>
        <p:cNvPr id="1" name=""/>
        <p:cNvGrpSpPr/>
        <p:nvPr/>
      </p:nvGrpSpPr>
      <p:grpSpPr>
        <a:xfrm>
          <a:off x="0" y="0"/>
          <a:ext cx="0" cy="0"/>
          <a:chOff x="0" y="0"/>
          <a:chExt cx="0" cy="0"/>
        </a:xfrm>
      </p:grpSpPr>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08612" cy="5081588"/>
          </a:xfrm>
          <a:prstGeom prst="rect">
            <a:avLst/>
          </a:pr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an image</a:t>
            </a:r>
            <a:endParaRPr lang="en-GB" noProof="0"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FA295204-C97F-4D38-9677-BA763721B404}"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en-GB" noProof="0" dirty="0"/>
              <a:t>Place a title here</a:t>
            </a:r>
            <a:br>
              <a:rPr lang="en-GB" noProof="0" dirty="0"/>
            </a:br>
            <a:r>
              <a:rPr lang="en-GB" noProof="0" dirty="0"/>
              <a:t>max 2 rows</a:t>
            </a:r>
            <a:endParaRPr lang="en-GB" dirty="0"/>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286343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pos="3817">
          <p15:clr>
            <a:srgbClr val="FBAE40"/>
          </p15:clr>
        </p15:guide>
        <p15:guide id="2" orient="horz" pos="1366">
          <p15:clr>
            <a:srgbClr val="5ACBF0"/>
          </p15:clr>
        </p15:guide>
        <p15:guide id="3" orient="horz" pos="120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photo horizontal">
    <p:spTree>
      <p:nvGrpSpPr>
        <p:cNvPr id="1" name=""/>
        <p:cNvGrpSpPr/>
        <p:nvPr/>
      </p:nvGrpSpPr>
      <p:grpSpPr>
        <a:xfrm>
          <a:off x="0" y="0"/>
          <a:ext cx="0" cy="0"/>
          <a:chOff x="0" y="0"/>
          <a:chExt cx="0" cy="0"/>
        </a:xfrm>
      </p:grpSpPr>
      <p:sp>
        <p:nvSpPr>
          <p:cNvPr id="11" name="Tijdelijke aanduiding voor afbeelding 16">
            <a:extLst>
              <a:ext uri="{FF2B5EF4-FFF2-40B4-BE49-F238E27FC236}">
                <a16:creationId xmlns:a16="http://schemas.microsoft.com/office/drawing/2014/main" id="{1F98E507-CE16-46A2-83D9-8A57B69557DA}"/>
              </a:ext>
            </a:extLst>
          </p:cNvPr>
          <p:cNvSpPr>
            <a:spLocks noGrp="1"/>
          </p:cNvSpPr>
          <p:nvPr>
            <p:ph type="pic" sz="quarter" idx="13" hasCustomPrompt="1"/>
          </p:nvPr>
        </p:nvSpPr>
        <p:spPr>
          <a:xfrm>
            <a:off x="0" y="0"/>
            <a:ext cx="12192000" cy="1885361"/>
          </a:xfrm>
          <a:solidFill>
            <a:schemeClr val="bg1"/>
          </a:solidFill>
          <a:ln>
            <a:noFill/>
          </a:ln>
        </p:spPr>
        <p:txBody>
          <a:bodyPr tIns="0" bIns="252000" anchor="b" anchorCtr="0"/>
          <a:lstStyle>
            <a:lvl1pPr marL="0" indent="0" algn="ctr">
              <a:spcBef>
                <a:spcPts val="0"/>
              </a:spcBef>
              <a:spcAft>
                <a:spcPts val="0"/>
              </a:spcAft>
              <a:buNone/>
              <a:defRPr sz="1200" i="1">
                <a:solidFill>
                  <a:schemeClr val="bg1">
                    <a:lumMod val="50000"/>
                  </a:schemeClr>
                </a:solidFill>
              </a:defRPr>
            </a:lvl1pPr>
          </a:lstStyle>
          <a:p>
            <a:r>
              <a:rPr lang="en-GB" noProof="0"/>
              <a:t>Click the icon above </a:t>
            </a:r>
            <a:br>
              <a:rPr lang="en-GB" noProof="0"/>
            </a:br>
            <a:r>
              <a:rPr lang="en-GB" noProof="0"/>
              <a:t>to add an image</a:t>
            </a:r>
            <a:endParaRPr lang="en-GB" noProof="0"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3180522"/>
            <a:ext cx="10751275" cy="262496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Numbers</a:t>
            </a:r>
          </a:p>
          <a:p>
            <a:pPr lvl="7"/>
            <a:r>
              <a:rPr lang="en-GB" noProof="0" dirty="0"/>
              <a:t>ABC</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9C4D077-E2DE-4B4C-BD72-AE06881B9174}"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2144180"/>
            <a:ext cx="10751273" cy="777524"/>
          </a:xfrm>
        </p:spPr>
        <p:txBody>
          <a:bodyPr/>
          <a:lstStyle>
            <a:lvl1pPr>
              <a:defRPr/>
            </a:lvl1pPr>
          </a:lstStyle>
          <a:p>
            <a:r>
              <a:rPr lang="en-GB" noProof="0" dirty="0"/>
              <a:t>Place a title here</a:t>
            </a:r>
            <a:br>
              <a:rPr lang="en-GB" noProof="0" dirty="0"/>
            </a:br>
            <a:r>
              <a:rPr lang="en-GB" noProof="0" dirty="0"/>
              <a:t>max 2 rows</a:t>
            </a:r>
            <a:endParaRPr lang="en-GB" dirty="0"/>
          </a:p>
        </p:txBody>
      </p:sp>
      <p:sp>
        <p:nvSpPr>
          <p:cNvPr id="14" name="Tijdelijke aanduiding voor tekst 8">
            <a:extLst>
              <a:ext uri="{FF2B5EF4-FFF2-40B4-BE49-F238E27FC236}">
                <a16:creationId xmlns:a16="http://schemas.microsoft.com/office/drawing/2014/main" id="{289A97C5-E1B7-7585-43B2-69C867A11EA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6" name="Tijdelijke aanduiding voor tekst 8">
            <a:extLst>
              <a:ext uri="{FF2B5EF4-FFF2-40B4-BE49-F238E27FC236}">
                <a16:creationId xmlns:a16="http://schemas.microsoft.com/office/drawing/2014/main" id="{B06377B1-D5D5-0F17-B278-E62EC89269DF}"/>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264453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 photo ">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57FEFDB0-1EE2-20D4-A4CC-EC57C244BBB7}"/>
              </a:ext>
            </a:extLst>
          </p:cNvPr>
          <p:cNvSpPr>
            <a:spLocks noGrp="1"/>
          </p:cNvSpPr>
          <p:nvPr>
            <p:ph type="pic" sz="quarter" idx="13" hasCustomPrompt="1"/>
          </p:nvPr>
        </p:nvSpPr>
        <p:spPr>
          <a:xfrm>
            <a:off x="7753119" y="0"/>
            <a:ext cx="4438881"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a:t>Click the icon below </a:t>
            </a:r>
            <a:br>
              <a:rPr lang="en-GB"/>
            </a:br>
            <a:r>
              <a:rPr lang="en-GB"/>
              <a:t>to add an image</a:t>
            </a:r>
            <a:endParaRPr lang="en-GB"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1" y="1773238"/>
            <a:ext cx="6715094" cy="403225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Numbers</a:t>
            </a:r>
          </a:p>
          <a:p>
            <a:pPr lvl="7"/>
            <a:r>
              <a:rPr lang="en-GB" noProof="0" dirty="0"/>
              <a:t>ABC</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8CA90C7C-3BC6-48E9-B0F2-C195355B9EE7}"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719999"/>
            <a:ext cx="6715093" cy="800825"/>
          </a:xfrm>
        </p:spPr>
        <p:txBody>
          <a:bodyPr/>
          <a:lstStyle>
            <a:lvl1pPr>
              <a:defRPr/>
            </a:lvl1pPr>
          </a:lstStyle>
          <a:p>
            <a:r>
              <a:rPr lang="en-GB" noProof="0" dirty="0"/>
              <a:t>Place a title here</a:t>
            </a:r>
            <a:br>
              <a:rPr lang="en-GB" noProof="0" dirty="0"/>
            </a:br>
            <a:r>
              <a:rPr lang="en-GB" noProof="0" dirty="0"/>
              <a:t>max 2 rows</a:t>
            </a:r>
            <a:endParaRPr lang="en-GB" dirty="0"/>
          </a:p>
        </p:txBody>
      </p:sp>
      <p:sp>
        <p:nvSpPr>
          <p:cNvPr id="17" name="Tijdelijke aanduiding voor tekst 8">
            <a:extLst>
              <a:ext uri="{FF2B5EF4-FFF2-40B4-BE49-F238E27FC236}">
                <a16:creationId xmlns:a16="http://schemas.microsoft.com/office/drawing/2014/main" id="{5E82B55E-6DDF-130A-81C2-29A585C5BDAE}"/>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8" name="Tijdelijke aanduiding voor tekst 8">
            <a:extLst>
              <a:ext uri="{FF2B5EF4-FFF2-40B4-BE49-F238E27FC236}">
                <a16:creationId xmlns:a16="http://schemas.microsoft.com/office/drawing/2014/main" id="{D0D44FF9-D9C7-414F-2C62-6B5BA917EDF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
        <p:nvSpPr>
          <p:cNvPr id="8" name="Tijdelijke aanduiding voor tekst 14">
            <a:extLst>
              <a:ext uri="{FF2B5EF4-FFF2-40B4-BE49-F238E27FC236}">
                <a16:creationId xmlns:a16="http://schemas.microsoft.com/office/drawing/2014/main" id="{2187C2F9-B729-8935-DBB4-5B2301FCFD46}"/>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en-GB" dirty="0"/>
              <a:t> </a:t>
            </a:r>
          </a:p>
        </p:txBody>
      </p:sp>
    </p:spTree>
    <p:extLst>
      <p:ext uri="{BB962C8B-B14F-4D97-AF65-F5344CB8AC3E}">
        <p14:creationId xmlns:p14="http://schemas.microsoft.com/office/powerpoint/2010/main" val="41609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p15="http://schemas.microsoft.com/office/powerpoint/2012/main">
      <p:transition spd="med">
        <p:fade/>
      </p:transition>
    </mc:Fallback>
  </mc:AlternateContent>
  <p:extLst>
    <p:ext uri="{DCECCB84-F9BA-43D5-87BE-67443E8EF086}">
      <p15:sldGuideLst xmlns:p15="http://schemas.microsoft.com/office/powerpoint/2012/main">
        <p15:guide id="1" pos="3840">
          <p15:clr>
            <a:srgbClr val="FBAE40"/>
          </p15:clr>
        </p15:guide>
        <p15:guide id="2" orient="horz" pos="958">
          <p15:clr>
            <a:srgbClr val="5ACBF0"/>
          </p15:clr>
        </p15:guide>
        <p15:guide id="3" orient="horz" pos="1117">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D91FBE04-59D4-8148-7D79-525CA937F942}"/>
              </a:ext>
            </a:extLst>
          </p:cNvPr>
          <p:cNvSpPr>
            <a:spLocks noGrp="1"/>
          </p:cNvSpPr>
          <p:nvPr>
            <p:ph type="pic" sz="quarter" idx="13" hasCustomPrompt="1"/>
          </p:nvPr>
        </p:nvSpPr>
        <p:spPr>
          <a:xfrm>
            <a:off x="0" y="-2171"/>
            <a:ext cx="12192000" cy="6860171"/>
          </a:xfrm>
          <a:custGeom>
            <a:avLst/>
            <a:gdLst>
              <a:gd name="connsiteX0" fmla="*/ 11674090 w 12192000"/>
              <a:gd name="connsiteY0" fmla="*/ 0 h 6860171"/>
              <a:gd name="connsiteX1" fmla="*/ 12192000 w 12192000"/>
              <a:gd name="connsiteY1" fmla="*/ 579 h 6860171"/>
              <a:gd name="connsiteX2" fmla="*/ 12192000 w 12192000"/>
              <a:gd name="connsiteY2" fmla="*/ 6860171 h 6860171"/>
              <a:gd name="connsiteX3" fmla="*/ 0 w 12192000"/>
              <a:gd name="connsiteY3" fmla="*/ 6860171 h 6860171"/>
              <a:gd name="connsiteX4" fmla="*/ 0 w 12192000"/>
              <a:gd name="connsiteY4" fmla="*/ 579 h 6860171"/>
              <a:gd name="connsiteX5" fmla="*/ 10020300 w 12192000"/>
              <a:gd name="connsiteY5" fmla="*/ 578 h 6860171"/>
              <a:gd name="connsiteX6" fmla="*/ 10020300 w 12192000"/>
              <a:gd name="connsiteY6" fmla="*/ 2171 h 6860171"/>
              <a:gd name="connsiteX7" fmla="*/ 11674090 w 12192000"/>
              <a:gd name="connsiteY7" fmla="*/ 2171 h 686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60171">
                <a:moveTo>
                  <a:pt x="11674090" y="0"/>
                </a:moveTo>
                <a:lnTo>
                  <a:pt x="12192000" y="579"/>
                </a:lnTo>
                <a:lnTo>
                  <a:pt x="12192000" y="6860171"/>
                </a:lnTo>
                <a:lnTo>
                  <a:pt x="0" y="6860171"/>
                </a:lnTo>
                <a:lnTo>
                  <a:pt x="0" y="579"/>
                </a:lnTo>
                <a:lnTo>
                  <a:pt x="10020300" y="578"/>
                </a:lnTo>
                <a:lnTo>
                  <a:pt x="10020300" y="2171"/>
                </a:lnTo>
                <a:lnTo>
                  <a:pt x="11674090" y="2171"/>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dirty="0"/>
              <a:t> </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4905357B-DB37-416C-AACE-21BF40CE5FFF}"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719138" y="6345237"/>
            <a:ext cx="6733752" cy="153987"/>
          </a:xfrm>
        </p:spPr>
        <p:txBody>
          <a:bodyPr/>
          <a:lstStyle>
            <a:lvl1pPr>
              <a:defRPr>
                <a:solidFill>
                  <a:schemeClr val="bg1"/>
                </a:solidFill>
              </a:defRPr>
            </a:lvl1pPr>
          </a:lstStyle>
          <a:p>
            <a:r>
              <a:rPr lang="en-GB"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sp>
        <p:nvSpPr>
          <p:cNvPr id="110" name="Tijdelijke aanduiding voor tekst 23">
            <a:extLst>
              <a:ext uri="{FF2B5EF4-FFF2-40B4-BE49-F238E27FC236}">
                <a16:creationId xmlns:a16="http://schemas.microsoft.com/office/drawing/2014/main" id="{6AF019BD-7D14-FEC2-F53E-0C7BEA20F23A}"/>
              </a:ext>
            </a:extLst>
          </p:cNvPr>
          <p:cNvSpPr>
            <a:spLocks noGrp="1"/>
          </p:cNvSpPr>
          <p:nvPr>
            <p:ph type="body" sz="quarter" idx="16" hasCustomPrompt="1"/>
          </p:nvPr>
        </p:nvSpPr>
        <p:spPr>
          <a:xfrm>
            <a:off x="2342496" y="673100"/>
            <a:ext cx="5132388" cy="5132388"/>
          </a:xfrm>
          <a:blipFill>
            <a:blip r:embed="rId2" cstate="screen">
              <a:extLst>
                <a:ext uri="{28A0092B-C50C-407E-A947-70E740481C1C}">
                  <a14:useLocalDpi xmlns:a14="http://schemas.microsoft.com/office/drawing/2010/main"/>
                </a:ext>
              </a:extLst>
            </a:blip>
            <a:stretch>
              <a:fillRect t="64" b="64"/>
            </a:stretch>
          </a:blipFill>
        </p:spPr>
        <p:txBody>
          <a:bodyPr/>
          <a:lstStyle>
            <a:lvl1pPr marL="0" indent="0">
              <a:buNone/>
              <a:defRPr/>
            </a:lvl1pPr>
          </a:lstStyle>
          <a:p>
            <a:pPr lvl="0"/>
            <a:r>
              <a:rPr lang="en-GB"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2214340"/>
            <a:ext cx="4194900" cy="369025"/>
          </a:xfrm>
        </p:spPr>
        <p:txBody>
          <a:bodyPr/>
          <a:lstStyle>
            <a:lvl1pPr>
              <a:defRPr>
                <a:solidFill>
                  <a:schemeClr val="bg1"/>
                </a:solidFill>
              </a:defRPr>
            </a:lvl1pPr>
          </a:lstStyle>
          <a:p>
            <a:r>
              <a:rPr lang="en-GB" noProof="0" dirty="0"/>
              <a:t>Place a title here</a:t>
            </a:r>
          </a:p>
        </p:txBody>
      </p:sp>
      <p:sp>
        <p:nvSpPr>
          <p:cNvPr id="8" name="Tijdelijke aanduiding voor tekst 14">
            <a:extLst>
              <a:ext uri="{FF2B5EF4-FFF2-40B4-BE49-F238E27FC236}">
                <a16:creationId xmlns:a16="http://schemas.microsoft.com/office/drawing/2014/main" id="{8AC86A69-B8EF-AF6D-F6FC-CC4641424671}"/>
              </a:ext>
            </a:extLst>
          </p:cNvPr>
          <p:cNvSpPr>
            <a:spLocks noGrp="1"/>
          </p:cNvSpPr>
          <p:nvPr>
            <p:ph type="body" sz="quarter" idx="20" hasCustomPrompt="1"/>
          </p:nvPr>
        </p:nvSpPr>
        <p:spPr>
          <a:xfrm>
            <a:off x="7455535" y="6336593"/>
            <a:ext cx="4015740" cy="16263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en-GB" dirty="0"/>
              <a:t> </a:t>
            </a:r>
          </a:p>
        </p:txBody>
      </p:sp>
      <p:sp>
        <p:nvSpPr>
          <p:cNvPr id="10" name="Tijdelijke aanduiding voor tekst 8">
            <a:extLst>
              <a:ext uri="{FF2B5EF4-FFF2-40B4-BE49-F238E27FC236}">
                <a16:creationId xmlns:a16="http://schemas.microsoft.com/office/drawing/2014/main" id="{28ADE3A2-17F7-C75D-FEBB-1B5EF2A9BCF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1" name="Tijdelijke aanduiding voor tekst 8">
            <a:extLst>
              <a:ext uri="{FF2B5EF4-FFF2-40B4-BE49-F238E27FC236}">
                <a16:creationId xmlns:a16="http://schemas.microsoft.com/office/drawing/2014/main" id="{D0FFBDA4-7C06-1685-AA76-4DCA4FCB0E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426132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bg/>
                                          </p:spTgt>
                                        </p:tgtEl>
                                        <p:attrNameLst>
                                          <p:attrName>style.visibility</p:attrName>
                                        </p:attrNameLst>
                                      </p:cBhvr>
                                      <p:to>
                                        <p:strVal val="visible"/>
                                      </p:to>
                                    </p:set>
                                    <p:animEffect transition="in" filter="fade">
                                      <p:cBhvr>
                                        <p:cTn id="7" dur="1000"/>
                                        <p:tgtEl>
                                          <p:spTgt spid="1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xEl>
                                              <p:pRg st="0" end="0"/>
                                            </p:txEl>
                                          </p:spTgt>
                                        </p:tgtEl>
                                        <p:attrNameLst>
                                          <p:attrName>style.visibility</p:attrName>
                                        </p:attrNameLst>
                                      </p:cBhvr>
                                      <p:to>
                                        <p:strVal val="visible"/>
                                      </p:to>
                                    </p:set>
                                    <p:animEffect transition="in" filter="fade">
                                      <p:cBhvr>
                                        <p:cTn id="10" dur="1000"/>
                                        <p:tgtEl>
                                          <p:spTgt spid="110">
                                            <p:txEl>
                                              <p:pRg st="0" end="0"/>
                                            </p:txEl>
                                          </p:spTgt>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uiExpand="1" build="p" animBg="1">
        <p:tmplLst>
          <p:tmpl>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Lst>
      </p:bldP>
      <p:bldP spid="2"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graph">
    <p:bg>
      <p:bgPr>
        <a:solidFill>
          <a:schemeClr val="accent3"/>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E78DFAA-EE9E-29C3-064E-534C26AF9230}"/>
              </a:ext>
            </a:extLst>
          </p:cNvPr>
          <p:cNvSpPr/>
          <p:nvPr userDrawn="1"/>
        </p:nvSpPr>
        <p:spPr>
          <a:xfrm>
            <a:off x="0" y="-6420"/>
            <a:ext cx="7453752" cy="6864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2" name="Rechthoek 11">
            <a:extLst>
              <a:ext uri="{FF2B5EF4-FFF2-40B4-BE49-F238E27FC236}">
                <a16:creationId xmlns:a16="http://schemas.microsoft.com/office/drawing/2014/main" id="{9B47FD98-A9FC-49EE-1730-7F969FD64CBF}"/>
              </a:ext>
            </a:extLst>
          </p:cNvPr>
          <p:cNvSpPr/>
          <p:nvPr userDrawn="1"/>
        </p:nvSpPr>
        <p:spPr>
          <a:xfrm>
            <a:off x="6463462" y="719138"/>
            <a:ext cx="5016001" cy="508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720000"/>
            <a:ext cx="5425437" cy="790748"/>
          </a:xfrm>
        </p:spPr>
        <p:txBody>
          <a:bodyPr/>
          <a:lstStyle>
            <a:lvl1pPr>
              <a:defRPr>
                <a:solidFill>
                  <a:schemeClr val="bg1"/>
                </a:solidFill>
              </a:defRPr>
            </a:lvl1pPr>
          </a:lstStyle>
          <a:p>
            <a:r>
              <a:rPr lang="en-GB" noProof="0" dirty="0"/>
              <a:t>Place a title here</a:t>
            </a:r>
            <a:br>
              <a:rPr lang="en-GB" noProof="0" dirty="0"/>
            </a:br>
            <a:r>
              <a:rPr lang="en-GB" noProof="0" dirty="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19999" y="1773238"/>
            <a:ext cx="5425438" cy="4033562"/>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305898A6-B7FC-4165-A2FC-C9CC85891F78}"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6456000" y="719138"/>
            <a:ext cx="5016000" cy="5087661"/>
          </a:xfrm>
          <a:solidFill>
            <a:schemeClr val="bg1"/>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i="1" kern="1200" dirty="0">
                <a:solidFill>
                  <a:schemeClr val="bg1">
                    <a:lumMod val="50000"/>
                  </a:schemeClr>
                </a:solidFill>
                <a:latin typeface="+mn-lt"/>
                <a:ea typeface="+mn-ea"/>
                <a:cs typeface="+mn-cs"/>
              </a:defRPr>
            </a:lvl1pPr>
          </a:lstStyle>
          <a:p>
            <a:r>
              <a:rPr lang="en-GB" noProof="0" dirty="0"/>
              <a:t>Click the icon below </a:t>
            </a:r>
            <a:br>
              <a:rPr lang="en-GB" noProof="0" dirty="0"/>
            </a:br>
            <a:r>
              <a:rPr lang="en-GB" noProof="0" dirty="0"/>
              <a:t>to add a graph.</a:t>
            </a:r>
          </a:p>
        </p:txBody>
      </p:sp>
      <p:sp>
        <p:nvSpPr>
          <p:cNvPr id="21" name="Tijdelijke aanduiding voor tekst 8">
            <a:extLst>
              <a:ext uri="{FF2B5EF4-FFF2-40B4-BE49-F238E27FC236}">
                <a16:creationId xmlns:a16="http://schemas.microsoft.com/office/drawing/2014/main" id="{6AC9C9AE-F1DA-A4C2-5576-564CB955E939}"/>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2" name="Tijdelijke aanduiding voor tekst 8">
            <a:extLst>
              <a:ext uri="{FF2B5EF4-FFF2-40B4-BE49-F238E27FC236}">
                <a16:creationId xmlns:a16="http://schemas.microsoft.com/office/drawing/2014/main" id="{8097BAC4-4B32-5C53-84A5-DDDB96465DB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298393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958">
          <p15:clr>
            <a:srgbClr val="5ACBF0"/>
          </p15:clr>
        </p15:guide>
        <p15:guide id="2" orient="horz" pos="1117">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aph dots">
    <p:bg>
      <p:bgPr>
        <a:solidFill>
          <a:schemeClr val="bg1"/>
        </a:solidFill>
        <a:effectLst/>
      </p:bgPr>
    </p:bg>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806C9B1C-6AE9-4353-EC10-987E90F534A3}"/>
              </a:ext>
            </a:extLst>
          </p:cNvPr>
          <p:cNvGrpSpPr/>
          <p:nvPr userDrawn="1"/>
        </p:nvGrpSpPr>
        <p:grpSpPr>
          <a:xfrm rot="10800000">
            <a:off x="-2" y="2886074"/>
            <a:ext cx="12192002" cy="3971926"/>
            <a:chOff x="-2" y="-1"/>
            <a:chExt cx="12192002" cy="3971926"/>
          </a:xfrm>
        </p:grpSpPr>
        <p:sp>
          <p:nvSpPr>
            <p:cNvPr id="11" name="Rechthoek 10">
              <a:extLst>
                <a:ext uri="{FF2B5EF4-FFF2-40B4-BE49-F238E27FC236}">
                  <a16:creationId xmlns:a16="http://schemas.microsoft.com/office/drawing/2014/main" id="{18B3B05B-1E8E-60E2-C4B6-D184061E0DEC}"/>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pic>
          <p:nvPicPr>
            <p:cNvPr id="12" name="Graphic 11">
              <a:extLst>
                <a:ext uri="{FF2B5EF4-FFF2-40B4-BE49-F238E27FC236}">
                  <a16:creationId xmlns:a16="http://schemas.microsoft.com/office/drawing/2014/main" id="{F0C2B1A4-006E-2762-94F2-8BCBB4989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13" name="Graphic 12">
              <a:extLst>
                <a:ext uri="{FF2B5EF4-FFF2-40B4-BE49-F238E27FC236}">
                  <a16:creationId xmlns:a16="http://schemas.microsoft.com/office/drawing/2014/main" id="{162A71EB-05AA-0018-1112-4067D9054F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0041" y="1"/>
              <a:ext cx="6531234" cy="3971924"/>
            </a:xfrm>
            <a:prstGeom prst="rect">
              <a:avLst/>
            </a:prstGeom>
          </p:spPr>
        </p:pic>
      </p:gr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F84379AD-6788-40F8-9B25-1516D109E937}" type="datetime1">
              <a:rPr lang="en-GB" smtClean="0"/>
              <a:t>03/07/2024</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 graph.</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dirty="0"/>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dirty="0"/>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dirty="0"/>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41349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ph blue">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8B3B05B-1E8E-60E2-C4B6-D184061E0DEC}"/>
              </a:ext>
            </a:extLst>
          </p:cNvPr>
          <p:cNvSpPr/>
          <p:nvPr userDrawn="1"/>
        </p:nvSpPr>
        <p:spPr>
          <a:xfrm rot="10800000">
            <a:off x="-2" y="2886075"/>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031173F8-E759-4FE6-B8A7-4A38F4D18E4E}" type="datetime1">
              <a:rPr lang="en-GB" smtClean="0"/>
              <a:t>03/07/2024</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 graph.</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dirty="0"/>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dirty="0"/>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dirty="0"/>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67706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2"/>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1C0DE1C-CAB2-0A6C-4AF5-C76A52093AF5}"/>
              </a:ext>
            </a:extLst>
          </p:cNvPr>
          <p:cNvSpPr/>
          <p:nvPr userDrawn="1"/>
        </p:nvSpPr>
        <p:spPr>
          <a:xfrm>
            <a:off x="6096000" y="720000"/>
            <a:ext cx="5375274" cy="509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720000"/>
            <a:ext cx="5016000" cy="790748"/>
          </a:xfrm>
        </p:spPr>
        <p:txBody>
          <a:bodyPr/>
          <a:lstStyle>
            <a:lvl1pPr>
              <a:defRPr/>
            </a:lvl1pPr>
          </a:lstStyle>
          <a:p>
            <a:r>
              <a:rPr lang="en-GB" noProof="0" dirty="0"/>
              <a:t>Place a title here</a:t>
            </a:r>
            <a:br>
              <a:rPr lang="en-GB" noProof="0" dirty="0"/>
            </a:br>
            <a:r>
              <a:rPr lang="en-GB" noProof="0" dirty="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773238"/>
            <a:ext cx="5016000" cy="403356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Numbers</a:t>
            </a:r>
          </a:p>
          <a:p>
            <a:pPr lvl="7"/>
            <a:r>
              <a:rPr lang="en-GB" noProof="0" dirty="0"/>
              <a:t>ABC</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86E34CC-0861-41BE-A8DD-9EBD71BCC67B}"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332710" y="933856"/>
            <a:ext cx="4933184" cy="4659088"/>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 table.</a:t>
            </a:r>
          </a:p>
        </p:txBody>
      </p:sp>
      <p:sp>
        <p:nvSpPr>
          <p:cNvPr id="15" name="Tijdelijke aanduiding voor tekst 8">
            <a:extLst>
              <a:ext uri="{FF2B5EF4-FFF2-40B4-BE49-F238E27FC236}">
                <a16:creationId xmlns:a16="http://schemas.microsoft.com/office/drawing/2014/main" id="{2DEABA64-5F8A-A1DE-A31A-12BF2D7B3B88}"/>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6" name="Tijdelijke aanduiding voor tekst 8">
            <a:extLst>
              <a:ext uri="{FF2B5EF4-FFF2-40B4-BE49-F238E27FC236}">
                <a16:creationId xmlns:a16="http://schemas.microsoft.com/office/drawing/2014/main" id="{9D5977CC-010B-EC73-4CB2-CEAF5E526FC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
        <p:nvSpPr>
          <p:cNvPr id="7" name="Rechthoek 6">
            <a:extLst>
              <a:ext uri="{FF2B5EF4-FFF2-40B4-BE49-F238E27FC236}">
                <a16:creationId xmlns:a16="http://schemas.microsoft.com/office/drawing/2014/main" id="{6FD0BE2E-6E35-6E41-D09A-FD410CD1A7A0}"/>
              </a:ext>
            </a:extLst>
          </p:cNvPr>
          <p:cNvSpPr/>
          <p:nvPr userDrawn="1"/>
        </p:nvSpPr>
        <p:spPr>
          <a:xfrm>
            <a:off x="6034836"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Tree>
    <p:extLst>
      <p:ext uri="{BB962C8B-B14F-4D97-AF65-F5344CB8AC3E}">
        <p14:creationId xmlns:p14="http://schemas.microsoft.com/office/powerpoint/2010/main" val="42078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1117">
          <p15:clr>
            <a:srgbClr val="5ACBF0"/>
          </p15:clr>
        </p15:guide>
        <p15:guide id="2" orient="horz" pos="958">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1519FD9-22CF-E0F8-15CC-1D0F934FDBF9}"/>
              </a:ext>
            </a:extLst>
          </p:cNvPr>
          <p:cNvSpPr/>
          <p:nvPr userDrawn="1"/>
        </p:nvSpPr>
        <p:spPr>
          <a:xfrm>
            <a:off x="723900" y="723900"/>
            <a:ext cx="10748098" cy="5081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3" y="1089025"/>
            <a:ext cx="10114144" cy="323850"/>
          </a:xfrm>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3AF6A56-8FC1-4D64-8773-3303F978929E}"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en-GB" smtClean="0"/>
              <a:pPr/>
              <a:t>‹#›</a:t>
            </a:fld>
            <a:endParaRPr lang="en-GB" dirty="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1035947" y="1594800"/>
            <a:ext cx="10114144" cy="3850816"/>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 table.</a:t>
            </a:r>
          </a:p>
        </p:txBody>
      </p:sp>
      <p:sp>
        <p:nvSpPr>
          <p:cNvPr id="27" name="Rechthoek 26">
            <a:extLst>
              <a:ext uri="{FF2B5EF4-FFF2-40B4-BE49-F238E27FC236}">
                <a16:creationId xmlns:a16="http://schemas.microsoft.com/office/drawing/2014/main" id="{C2849986-62BC-977A-CEAC-72B2C39259D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28" name="Tijdelijke aanduiding voor tekst 8">
            <a:extLst>
              <a:ext uri="{FF2B5EF4-FFF2-40B4-BE49-F238E27FC236}">
                <a16:creationId xmlns:a16="http://schemas.microsoft.com/office/drawing/2014/main" id="{4D5F4AA0-A146-2821-E86B-A06E1F260832}"/>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9" name="Tijdelijke aanduiding voor tekst 8">
            <a:extLst>
              <a:ext uri="{FF2B5EF4-FFF2-40B4-BE49-F238E27FC236}">
                <a16:creationId xmlns:a16="http://schemas.microsoft.com/office/drawing/2014/main" id="{FB43D4ED-D6F6-DA30-CABA-6DAC1F55DDBD}"/>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36354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129" name="Vrije vorm: vorm 128">
            <a:extLst>
              <a:ext uri="{FF2B5EF4-FFF2-40B4-BE49-F238E27FC236}">
                <a16:creationId xmlns:a16="http://schemas.microsoft.com/office/drawing/2014/main" id="{8EC822B2-4364-D1FB-6149-3CD26B561A03}"/>
              </a:ext>
            </a:extLst>
          </p:cNvPr>
          <p:cNvSpPr/>
          <p:nvPr/>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130" name="Vrije vorm: vorm 129">
            <a:extLst>
              <a:ext uri="{FF2B5EF4-FFF2-40B4-BE49-F238E27FC236}">
                <a16:creationId xmlns:a16="http://schemas.microsoft.com/office/drawing/2014/main" id="{77B535B1-BF6D-E247-0A1F-F378E90D4ED3}"/>
              </a:ext>
            </a:extLst>
          </p:cNvPr>
          <p:cNvSpPr/>
          <p:nvPr/>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128" name="Vrije vorm: vorm 127">
            <a:extLst>
              <a:ext uri="{FF2B5EF4-FFF2-40B4-BE49-F238E27FC236}">
                <a16:creationId xmlns:a16="http://schemas.microsoft.com/office/drawing/2014/main" id="{C2D24CC4-AE89-ACAD-0126-69BF02DAAAA5}"/>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nl-NL" b="0" i="0" dirty="0">
              <a:latin typeface="FS Me Pro" panose="02000506040000020004" pitchFamily="2" charset="0"/>
            </a:endParaRPr>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nl-NL" b="0" i="0" dirty="0">
              <a:latin typeface="FS Me Pro" panose="02000506040000020004" pitchFamily="2"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55" name="Groep 154">
            <a:extLst>
              <a:ext uri="{FF2B5EF4-FFF2-40B4-BE49-F238E27FC236}">
                <a16:creationId xmlns:a16="http://schemas.microsoft.com/office/drawing/2014/main" id="{0221F5E5-E3DD-E6D5-76D9-9912C5026246}"/>
              </a:ext>
            </a:extLst>
          </p:cNvPr>
          <p:cNvGrpSpPr>
            <a:grpSpLocks/>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8"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099660"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Intro Safety</a:t>
            </a:r>
          </a:p>
        </p:txBody>
      </p:sp>
    </p:spTree>
    <p:extLst>
      <p:ext uri="{BB962C8B-B14F-4D97-AF65-F5344CB8AC3E}">
        <p14:creationId xmlns:p14="http://schemas.microsoft.com/office/powerpoint/2010/main" val="26562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55"/>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p:cTn id="19" dur="500" fill="hold"/>
                                        <p:tgtEl>
                                          <p:spTgt spid="176"/>
                                        </p:tgtEl>
                                        <p:attrNameLst>
                                          <p:attrName>ppt_w</p:attrName>
                                        </p:attrNameLst>
                                      </p:cBhvr>
                                      <p:tavLst>
                                        <p:tav tm="0">
                                          <p:val>
                                            <p:fltVal val="0"/>
                                          </p:val>
                                        </p:tav>
                                        <p:tav tm="100000">
                                          <p:val>
                                            <p:strVal val="#ppt_w"/>
                                          </p:val>
                                        </p:tav>
                                      </p:tavLst>
                                    </p:anim>
                                    <p:anim calcmode="lin" valueType="num">
                                      <p:cBhvr>
                                        <p:cTn id="20" dur="500" fill="hold"/>
                                        <p:tgtEl>
                                          <p:spTgt spid="1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76"/>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50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000"/>
                                  </p:stCondLst>
                                  <p:childTnLst>
                                    <p:animScale>
                                      <p:cBhvr>
                                        <p:cTn id="40" dur="100" fill="hold"/>
                                        <p:tgtEl>
                                          <p:spTgt spid="160"/>
                                        </p:tgtEl>
                                      </p:cBhvr>
                                      <p:by x="130000" y="130000"/>
                                    </p:animScale>
                                  </p:childTnLst>
                                </p:cTn>
                              </p:par>
                              <p:par>
                                <p:cTn id="41" presetID="23" presetClass="entr" presetSubtype="16" fill="hold" nodeType="withEffect">
                                  <p:stCondLst>
                                    <p:cond delay="1000"/>
                                  </p:stCondLst>
                                  <p:childTnLst>
                                    <p:set>
                                      <p:cBhvr>
                                        <p:cTn id="42" dur="1" fill="hold">
                                          <p:stCondLst>
                                            <p:cond delay="0"/>
                                          </p:stCondLst>
                                        </p:cTn>
                                        <p:tgtEl>
                                          <p:spTgt spid="165"/>
                                        </p:tgtEl>
                                        <p:attrNameLst>
                                          <p:attrName>style.visibility</p:attrName>
                                        </p:attrNameLst>
                                      </p:cBhvr>
                                      <p:to>
                                        <p:strVal val="visible"/>
                                      </p:to>
                                    </p:set>
                                    <p:anim calcmode="lin" valueType="num">
                                      <p:cBhvr>
                                        <p:cTn id="43" dur="500" fill="hold"/>
                                        <p:tgtEl>
                                          <p:spTgt spid="165"/>
                                        </p:tgtEl>
                                        <p:attrNameLst>
                                          <p:attrName>ppt_w</p:attrName>
                                        </p:attrNameLst>
                                      </p:cBhvr>
                                      <p:tavLst>
                                        <p:tav tm="0">
                                          <p:val>
                                            <p:fltVal val="0"/>
                                          </p:val>
                                        </p:tav>
                                        <p:tav tm="100000">
                                          <p:val>
                                            <p:strVal val="#ppt_w"/>
                                          </p:val>
                                        </p:tav>
                                      </p:tavLst>
                                    </p:anim>
                                    <p:anim calcmode="lin" valueType="num">
                                      <p:cBhvr>
                                        <p:cTn id="44" dur="500" fill="hold"/>
                                        <p:tgtEl>
                                          <p:spTgt spid="16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500"/>
                                  </p:stCondLst>
                                  <p:childTnLst>
                                    <p:animScale>
                                      <p:cBhvr>
                                        <p:cTn id="46" dur="100" fill="hold"/>
                                        <p:tgtEl>
                                          <p:spTgt spid="16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75"/>
                                        </p:tgtEl>
                                        <p:attrNameLst>
                                          <p:attrName>style.visibility</p:attrName>
                                        </p:attrNameLst>
                                      </p:cBhvr>
                                      <p:to>
                                        <p:strVal val="visible"/>
                                      </p:to>
                                    </p:set>
                                    <p:anim calcmode="lin" valueType="num">
                                      <p:cBhvr>
                                        <p:cTn id="49" dur="500" fill="hold"/>
                                        <p:tgtEl>
                                          <p:spTgt spid="175"/>
                                        </p:tgtEl>
                                        <p:attrNameLst>
                                          <p:attrName>ppt_w</p:attrName>
                                        </p:attrNameLst>
                                      </p:cBhvr>
                                      <p:tavLst>
                                        <p:tav tm="0">
                                          <p:val>
                                            <p:fltVal val="0"/>
                                          </p:val>
                                        </p:tav>
                                        <p:tav tm="100000">
                                          <p:val>
                                            <p:strVal val="#ppt_w"/>
                                          </p:val>
                                        </p:tav>
                                      </p:tavLst>
                                    </p:anim>
                                    <p:anim calcmode="lin" valueType="num">
                                      <p:cBhvr>
                                        <p:cTn id="50" dur="500" fill="hold"/>
                                        <p:tgtEl>
                                          <p:spTgt spid="17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7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62"/>
                                        </p:tgtEl>
                                        <p:attrNameLst>
                                          <p:attrName>style.visibility</p:attrName>
                                        </p:attrNameLst>
                                      </p:cBhvr>
                                      <p:to>
                                        <p:strVal val="visible"/>
                                      </p:to>
                                    </p:set>
                                    <p:anim calcmode="lin" valueType="num">
                                      <p:cBhvr>
                                        <p:cTn id="55" dur="500" fill="hold"/>
                                        <p:tgtEl>
                                          <p:spTgt spid="162"/>
                                        </p:tgtEl>
                                        <p:attrNameLst>
                                          <p:attrName>ppt_w</p:attrName>
                                        </p:attrNameLst>
                                      </p:cBhvr>
                                      <p:tavLst>
                                        <p:tav tm="0">
                                          <p:val>
                                            <p:fltVal val="0"/>
                                          </p:val>
                                        </p:tav>
                                        <p:tav tm="100000">
                                          <p:val>
                                            <p:strVal val="#ppt_w"/>
                                          </p:val>
                                        </p:tav>
                                      </p:tavLst>
                                    </p:anim>
                                    <p:anim calcmode="lin" valueType="num">
                                      <p:cBhvr>
                                        <p:cTn id="56" dur="500" fill="hold"/>
                                        <p:tgtEl>
                                          <p:spTgt spid="162"/>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62"/>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1"/>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68"/>
                                        </p:tgtEl>
                                        <p:attrNameLst>
                                          <p:attrName>style.visibility</p:attrName>
                                        </p:attrNameLst>
                                      </p:cBhvr>
                                      <p:to>
                                        <p:strVal val="visible"/>
                                      </p:to>
                                    </p:set>
                                    <p:anim calcmode="lin" valueType="num">
                                      <p:cBhvr>
                                        <p:cTn id="73" dur="500" fill="hold"/>
                                        <p:tgtEl>
                                          <p:spTgt spid="168"/>
                                        </p:tgtEl>
                                        <p:attrNameLst>
                                          <p:attrName>ppt_w</p:attrName>
                                        </p:attrNameLst>
                                      </p:cBhvr>
                                      <p:tavLst>
                                        <p:tav tm="0">
                                          <p:val>
                                            <p:fltVal val="0"/>
                                          </p:val>
                                        </p:tav>
                                        <p:tav tm="100000">
                                          <p:val>
                                            <p:strVal val="#ppt_w"/>
                                          </p:val>
                                        </p:tav>
                                      </p:tavLst>
                                    </p:anim>
                                    <p:anim calcmode="lin" valueType="num">
                                      <p:cBhvr>
                                        <p:cTn id="74" dur="500" fill="hold"/>
                                        <p:tgtEl>
                                          <p:spTgt spid="16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68"/>
                                        </p:tgtEl>
                                      </p:cBhvr>
                                      <p:by x="130000" y="130000"/>
                                    </p:animScale>
                                  </p:childTnLst>
                                </p:cTn>
                              </p:par>
                              <p:par>
                                <p:cTn id="77" presetID="23" presetClass="entr" presetSubtype="16" fill="hold" nodeType="withEffect">
                                  <p:stCondLst>
                                    <p:cond delay="1250"/>
                                  </p:stCondLst>
                                  <p:childTnLst>
                                    <p:set>
                                      <p:cBhvr>
                                        <p:cTn id="78" dur="1" fill="hold">
                                          <p:stCondLst>
                                            <p:cond delay="0"/>
                                          </p:stCondLst>
                                        </p:cTn>
                                        <p:tgtEl>
                                          <p:spTgt spid="167"/>
                                        </p:tgtEl>
                                        <p:attrNameLst>
                                          <p:attrName>style.visibility</p:attrName>
                                        </p:attrNameLst>
                                      </p:cBhvr>
                                      <p:to>
                                        <p:strVal val="visible"/>
                                      </p:to>
                                    </p:set>
                                    <p:anim calcmode="lin" valueType="num">
                                      <p:cBhvr>
                                        <p:cTn id="79" dur="500" fill="hold"/>
                                        <p:tgtEl>
                                          <p:spTgt spid="167"/>
                                        </p:tgtEl>
                                        <p:attrNameLst>
                                          <p:attrName>ppt_w</p:attrName>
                                        </p:attrNameLst>
                                      </p:cBhvr>
                                      <p:tavLst>
                                        <p:tav tm="0">
                                          <p:val>
                                            <p:fltVal val="0"/>
                                          </p:val>
                                        </p:tav>
                                        <p:tav tm="100000">
                                          <p:val>
                                            <p:strVal val="#ppt_w"/>
                                          </p:val>
                                        </p:tav>
                                      </p:tavLst>
                                    </p:anim>
                                    <p:anim calcmode="lin" valueType="num">
                                      <p:cBhvr>
                                        <p:cTn id="80" dur="500" fill="hold"/>
                                        <p:tgtEl>
                                          <p:spTgt spid="167"/>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1750"/>
                                  </p:stCondLst>
                                  <p:childTnLst>
                                    <p:animScale>
                                      <p:cBhvr>
                                        <p:cTn id="82" dur="100" fill="hold"/>
                                        <p:tgtEl>
                                          <p:spTgt spid="167"/>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fltVal val="0"/>
                                          </p:val>
                                        </p:tav>
                                        <p:tav tm="100000">
                                          <p:val>
                                            <p:strVal val="#ppt_w"/>
                                          </p:val>
                                        </p:tav>
                                      </p:tavLst>
                                    </p:anim>
                                    <p:anim calcmode="lin" valueType="num">
                                      <p:cBhvr>
                                        <p:cTn id="86" dur="500" fill="hold"/>
                                        <p:tgtEl>
                                          <p:spTgt spid="16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6"/>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72"/>
                                        </p:tgtEl>
                                      </p:cBhvr>
                                      <p:by x="130000" y="130000"/>
                                    </p:animScale>
                                  </p:childTnLst>
                                </p:cTn>
                              </p:par>
                              <p:par>
                                <p:cTn id="95" presetID="10" presetClass="entr" presetSubtype="0" fill="hold" grpId="0" nodeType="with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1000"/>
                                        <p:tgtEl>
                                          <p:spTgt spid="190"/>
                                        </p:tgtEl>
                                      </p:cBhvr>
                                    </p:animEffect>
                                  </p:childTnLst>
                                </p:cTn>
                              </p:par>
                              <p:par>
                                <p:cTn id="98" presetID="2" presetClass="entr" presetSubtype="8" decel="100000" fill="hold" grpId="0" nodeType="withEffect">
                                  <p:stCondLst>
                                    <p:cond delay="2500"/>
                                  </p:stCondLst>
                                  <p:childTnLst>
                                    <p:set>
                                      <p:cBhvr>
                                        <p:cTn id="99" dur="1" fill="hold">
                                          <p:stCondLst>
                                            <p:cond delay="0"/>
                                          </p:stCondLst>
                                        </p:cTn>
                                        <p:tgtEl>
                                          <p:spTgt spid="192"/>
                                        </p:tgtEl>
                                        <p:attrNameLst>
                                          <p:attrName>style.visibility</p:attrName>
                                        </p:attrNameLst>
                                      </p:cBhvr>
                                      <p:to>
                                        <p:strVal val="visible"/>
                                      </p:to>
                                    </p:set>
                                    <p:anim calcmode="lin" valueType="num">
                                      <p:cBhvr additive="base">
                                        <p:cTn id="100" dur="1000" fill="hold"/>
                                        <p:tgtEl>
                                          <p:spTgt spid="192"/>
                                        </p:tgtEl>
                                        <p:attrNameLst>
                                          <p:attrName>ppt_x</p:attrName>
                                        </p:attrNameLst>
                                      </p:cBhvr>
                                      <p:tavLst>
                                        <p:tav tm="0">
                                          <p:val>
                                            <p:strVal val="0-#ppt_w/2"/>
                                          </p:val>
                                        </p:tav>
                                        <p:tav tm="100000">
                                          <p:val>
                                            <p:strVal val="#ppt_x"/>
                                          </p:val>
                                        </p:tav>
                                      </p:tavLst>
                                    </p:anim>
                                    <p:anim calcmode="lin" valueType="num">
                                      <p:cBhvr additive="base">
                                        <p:cTn id="101" dur="1000" fill="hold"/>
                                        <p:tgtEl>
                                          <p:spTgt spid="192"/>
                                        </p:tgtEl>
                                        <p:attrNameLst>
                                          <p:attrName>ppt_y</p:attrName>
                                        </p:attrNameLst>
                                      </p:cBhvr>
                                      <p:tavLst>
                                        <p:tav tm="0">
                                          <p:val>
                                            <p:strVal val="#ppt_y"/>
                                          </p:val>
                                        </p:tav>
                                        <p:tav tm="100000">
                                          <p:val>
                                            <p:strVal val="#ppt_y"/>
                                          </p:val>
                                        </p:tav>
                                      </p:tavLst>
                                    </p:anim>
                                  </p:childTnLst>
                                </p:cTn>
                              </p:par>
                              <p:par>
                                <p:cTn id="102" presetID="2" presetClass="entr" presetSubtype="8" decel="100000" fill="hold" grpId="0" nodeType="withEffect">
                                  <p:stCondLst>
                                    <p:cond delay="2650"/>
                                  </p:stCondLst>
                                  <p:childTnLst>
                                    <p:set>
                                      <p:cBhvr>
                                        <p:cTn id="103" dur="1" fill="hold">
                                          <p:stCondLst>
                                            <p:cond delay="0"/>
                                          </p:stCondLst>
                                        </p:cTn>
                                        <p:tgtEl>
                                          <p:spTgt spid="203"/>
                                        </p:tgtEl>
                                        <p:attrNameLst>
                                          <p:attrName>style.visibility</p:attrName>
                                        </p:attrNameLst>
                                      </p:cBhvr>
                                      <p:to>
                                        <p:strVal val="visible"/>
                                      </p:to>
                                    </p:set>
                                    <p:anim calcmode="lin" valueType="num">
                                      <p:cBhvr additive="base">
                                        <p:cTn id="104" dur="1000" fill="hold"/>
                                        <p:tgtEl>
                                          <p:spTgt spid="203"/>
                                        </p:tgtEl>
                                        <p:attrNameLst>
                                          <p:attrName>ppt_x</p:attrName>
                                        </p:attrNameLst>
                                      </p:cBhvr>
                                      <p:tavLst>
                                        <p:tav tm="0">
                                          <p:val>
                                            <p:strVal val="0-#ppt_w/2"/>
                                          </p:val>
                                        </p:tav>
                                        <p:tav tm="100000">
                                          <p:val>
                                            <p:strVal val="#ppt_x"/>
                                          </p:val>
                                        </p:tav>
                                      </p:tavLst>
                                    </p:anim>
                                    <p:anim calcmode="lin" valueType="num">
                                      <p:cBhvr additive="base">
                                        <p:cTn id="105" dur="1000" fill="hold"/>
                                        <p:tgtEl>
                                          <p:spTgt spid="203"/>
                                        </p:tgtEl>
                                        <p:attrNameLst>
                                          <p:attrName>ppt_y</p:attrName>
                                        </p:attrNameLst>
                                      </p:cBhvr>
                                      <p:tavLst>
                                        <p:tav tm="0">
                                          <p:val>
                                            <p:strVal val="#ppt_y"/>
                                          </p:val>
                                        </p:tav>
                                        <p:tav tm="100000">
                                          <p:val>
                                            <p:strVal val="#ppt_y"/>
                                          </p:val>
                                        </p:tav>
                                      </p:tavLst>
                                    </p:anim>
                                  </p:childTnLst>
                                </p:cTn>
                              </p:par>
                              <p:par>
                                <p:cTn id="106" presetID="2" presetClass="entr" presetSubtype="8" decel="100000" fill="hold" grpId="0" nodeType="withEffect">
                                  <p:stCondLst>
                                    <p:cond delay="2600"/>
                                  </p:stCondLst>
                                  <p:childTnLst>
                                    <p:set>
                                      <p:cBhvr>
                                        <p:cTn id="107" dur="1" fill="hold">
                                          <p:stCondLst>
                                            <p:cond delay="0"/>
                                          </p:stCondLst>
                                        </p:cTn>
                                        <p:tgtEl>
                                          <p:spTgt spid="198"/>
                                        </p:tgtEl>
                                        <p:attrNameLst>
                                          <p:attrName>style.visibility</p:attrName>
                                        </p:attrNameLst>
                                      </p:cBhvr>
                                      <p:to>
                                        <p:strVal val="visible"/>
                                      </p:to>
                                    </p:set>
                                    <p:anim calcmode="lin" valueType="num">
                                      <p:cBhvr additive="base">
                                        <p:cTn id="108" dur="1000" fill="hold"/>
                                        <p:tgtEl>
                                          <p:spTgt spid="198"/>
                                        </p:tgtEl>
                                        <p:attrNameLst>
                                          <p:attrName>ppt_x</p:attrName>
                                        </p:attrNameLst>
                                      </p:cBhvr>
                                      <p:tavLst>
                                        <p:tav tm="0">
                                          <p:val>
                                            <p:strVal val="0-#ppt_w/2"/>
                                          </p:val>
                                        </p:tav>
                                        <p:tav tm="100000">
                                          <p:val>
                                            <p:strVal val="#ppt_x"/>
                                          </p:val>
                                        </p:tav>
                                      </p:tavLst>
                                    </p:anim>
                                    <p:anim calcmode="lin" valueType="num">
                                      <p:cBhvr additive="base">
                                        <p:cTn id="109" dur="1000" fill="hold"/>
                                        <p:tgtEl>
                                          <p:spTgt spid="198"/>
                                        </p:tgtEl>
                                        <p:attrNameLst>
                                          <p:attrName>ppt_y</p:attrName>
                                        </p:attrNameLst>
                                      </p:cBhvr>
                                      <p:tavLst>
                                        <p:tav tm="0">
                                          <p:val>
                                            <p:strVal val="#ppt_y"/>
                                          </p:val>
                                        </p:tav>
                                        <p:tav tm="100000">
                                          <p:val>
                                            <p:strVal val="#ppt_y"/>
                                          </p:val>
                                        </p:tav>
                                      </p:tavLst>
                                    </p:anim>
                                  </p:childTnLst>
                                </p:cTn>
                              </p:par>
                              <p:par>
                                <p:cTn id="110" presetID="22" presetClass="entr" presetSubtype="1" fill="hold" grpId="0" nodeType="withEffect">
                                  <p:stCondLst>
                                    <p:cond delay="750"/>
                                  </p:stCondLst>
                                  <p:childTnLst>
                                    <p:set>
                                      <p:cBhvr>
                                        <p:cTn id="111" dur="1" fill="hold">
                                          <p:stCondLst>
                                            <p:cond delay="0"/>
                                          </p:stCondLst>
                                        </p:cTn>
                                        <p:tgtEl>
                                          <p:spTgt spid="8"/>
                                        </p:tgtEl>
                                        <p:attrNameLst>
                                          <p:attrName>style.visibility</p:attrName>
                                        </p:attrNameLst>
                                      </p:cBhvr>
                                      <p:to>
                                        <p:strVal val="visible"/>
                                      </p:to>
                                    </p:set>
                                    <p:animEffect transition="in" filter="wipe(up)">
                                      <p:cBhvr>
                                        <p:cTn id="112" dur="500"/>
                                        <p:tgtEl>
                                          <p:spTgt spid="8"/>
                                        </p:tgtEl>
                                      </p:cBhvr>
                                    </p:animEffect>
                                  </p:childTnLst>
                                </p:cTn>
                              </p:par>
                              <p:par>
                                <p:cTn id="113" presetID="22" presetClass="entr" presetSubtype="4" fill="hold" grpId="0" nodeType="withEffect">
                                  <p:stCondLst>
                                    <p:cond delay="75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750"/>
                                        <p:tgtEl>
                                          <p:spTgt spid="14"/>
                                        </p:tgtEl>
                                      </p:cBhvr>
                                    </p:animEffect>
                                  </p:childTnLst>
                                </p:cTn>
                              </p:par>
                              <p:par>
                                <p:cTn id="116" presetID="22" presetClass="entr" presetSubtype="1" fill="hold" grpId="0" nodeType="withEffect">
                                  <p:stCondLst>
                                    <p:cond delay="1250"/>
                                  </p:stCondLst>
                                  <p:childTnLst>
                                    <p:set>
                                      <p:cBhvr>
                                        <p:cTn id="117" dur="1" fill="hold">
                                          <p:stCondLst>
                                            <p:cond delay="0"/>
                                          </p:stCondLst>
                                        </p:cTn>
                                        <p:tgtEl>
                                          <p:spTgt spid="19"/>
                                        </p:tgtEl>
                                        <p:attrNameLst>
                                          <p:attrName>style.visibility</p:attrName>
                                        </p:attrNameLst>
                                      </p:cBhvr>
                                      <p:to>
                                        <p:strVal val="visible"/>
                                      </p:to>
                                    </p:set>
                                    <p:animEffect transition="in" filter="wipe(up)">
                                      <p:cBhvr>
                                        <p:cTn id="118" dur="750"/>
                                        <p:tgtEl>
                                          <p:spTgt spid="19"/>
                                        </p:tgtEl>
                                      </p:cBhvr>
                                    </p:animEffect>
                                  </p:childTnLst>
                                </p:cTn>
                              </p:par>
                              <p:par>
                                <p:cTn id="119" presetID="22" presetClass="entr" presetSubtype="2" fill="hold" grpId="0" nodeType="withEffect">
                                  <p:stCondLst>
                                    <p:cond delay="1250"/>
                                  </p:stCondLst>
                                  <p:childTnLst>
                                    <p:set>
                                      <p:cBhvr>
                                        <p:cTn id="120" dur="1" fill="hold">
                                          <p:stCondLst>
                                            <p:cond delay="0"/>
                                          </p:stCondLst>
                                        </p:cTn>
                                        <p:tgtEl>
                                          <p:spTgt spid="6"/>
                                        </p:tgtEl>
                                        <p:attrNameLst>
                                          <p:attrName>style.visibility</p:attrName>
                                        </p:attrNameLst>
                                      </p:cBhvr>
                                      <p:to>
                                        <p:strVal val="visible"/>
                                      </p:to>
                                    </p:set>
                                    <p:animEffect transition="in" filter="wipe(right)">
                                      <p:cBhvr>
                                        <p:cTn id="121" dur="500"/>
                                        <p:tgtEl>
                                          <p:spTgt spid="6"/>
                                        </p:tgtEl>
                                      </p:cBhvr>
                                    </p:animEffect>
                                  </p:childTnLst>
                                </p:cTn>
                              </p:par>
                              <p:par>
                                <p:cTn id="122" presetID="22" presetClass="entr" presetSubtype="4" fill="hold" grpId="0" nodeType="withEffect">
                                  <p:stCondLst>
                                    <p:cond delay="1750"/>
                                  </p:stCondLst>
                                  <p:childTnLst>
                                    <p:set>
                                      <p:cBhvr>
                                        <p:cTn id="123" dur="1" fill="hold">
                                          <p:stCondLst>
                                            <p:cond delay="0"/>
                                          </p:stCondLst>
                                        </p:cTn>
                                        <p:tgtEl>
                                          <p:spTgt spid="20"/>
                                        </p:tgtEl>
                                        <p:attrNameLst>
                                          <p:attrName>style.visibility</p:attrName>
                                        </p:attrNameLst>
                                      </p:cBhvr>
                                      <p:to>
                                        <p:strVal val="visible"/>
                                      </p:to>
                                    </p:set>
                                    <p:animEffect transition="in" filter="wipe(down)">
                                      <p:cBhvr>
                                        <p:cTn id="124" dur="750"/>
                                        <p:tgtEl>
                                          <p:spTgt spid="20"/>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3"/>
                                        </p:tgtEl>
                                        <p:attrNameLst>
                                          <p:attrName>style.visibility</p:attrName>
                                        </p:attrNameLst>
                                      </p:cBhvr>
                                      <p:to>
                                        <p:strVal val="visible"/>
                                      </p:to>
                                    </p:set>
                                    <p:animEffect transition="in" filter="wipe(up)">
                                      <p:cBhvr>
                                        <p:cTn id="127" dur="500"/>
                                        <p:tgtEl>
                                          <p:spTgt spid="13"/>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28"/>
                                        </p:tgtEl>
                                        <p:attrNameLst>
                                          <p:attrName>style.visibility</p:attrName>
                                        </p:attrNameLst>
                                      </p:cBhvr>
                                      <p:to>
                                        <p:strVal val="visible"/>
                                      </p:to>
                                    </p:set>
                                    <p:animEffect transition="in" filter="wipe(down)">
                                      <p:cBhvr>
                                        <p:cTn id="130" dur="750"/>
                                        <p:tgtEl>
                                          <p:spTgt spid="128"/>
                                        </p:tgtEl>
                                      </p:cBhvr>
                                    </p:animEffect>
                                  </p:childTnLst>
                                </p:cTn>
                              </p:par>
                              <p:par>
                                <p:cTn id="131" presetID="22" presetClass="entr" presetSubtype="8" fill="hold" grpId="0" nodeType="withEffect">
                                  <p:stCondLst>
                                    <p:cond delay="1750"/>
                                  </p:stCondLst>
                                  <p:childTnLst>
                                    <p:set>
                                      <p:cBhvr>
                                        <p:cTn id="132" dur="1" fill="hold">
                                          <p:stCondLst>
                                            <p:cond delay="0"/>
                                          </p:stCondLst>
                                        </p:cTn>
                                        <p:tgtEl>
                                          <p:spTgt spid="129"/>
                                        </p:tgtEl>
                                        <p:attrNameLst>
                                          <p:attrName>style.visibility</p:attrName>
                                        </p:attrNameLst>
                                      </p:cBhvr>
                                      <p:to>
                                        <p:strVal val="visible"/>
                                      </p:to>
                                    </p:set>
                                    <p:animEffect transition="in" filter="wipe(left)">
                                      <p:cBhvr>
                                        <p:cTn id="133" dur="750"/>
                                        <p:tgtEl>
                                          <p:spTgt spid="129"/>
                                        </p:tgtEl>
                                      </p:cBhvr>
                                    </p:animEffect>
                                  </p:childTnLst>
                                </p:cTn>
                              </p:par>
                              <p:par>
                                <p:cTn id="134" presetID="22" presetClass="entr" presetSubtype="2" fill="hold" grpId="0" nodeType="withEffect">
                                  <p:stCondLst>
                                    <p:cond delay="1750"/>
                                  </p:stCondLst>
                                  <p:childTnLst>
                                    <p:set>
                                      <p:cBhvr>
                                        <p:cTn id="135" dur="1" fill="hold">
                                          <p:stCondLst>
                                            <p:cond delay="0"/>
                                          </p:stCondLst>
                                        </p:cTn>
                                        <p:tgtEl>
                                          <p:spTgt spid="130"/>
                                        </p:tgtEl>
                                        <p:attrNameLst>
                                          <p:attrName>style.visibility</p:attrName>
                                        </p:attrNameLst>
                                      </p:cBhvr>
                                      <p:to>
                                        <p:strVal val="visible"/>
                                      </p:to>
                                    </p:set>
                                    <p:animEffect transition="in" filter="wipe(right)">
                                      <p:cBhvr>
                                        <p:cTn id="136" dur="500"/>
                                        <p:tgtEl>
                                          <p:spTgt spid="130"/>
                                        </p:tgtEl>
                                      </p:cBhvr>
                                    </p:animEffect>
                                  </p:childTnLst>
                                </p:cTn>
                              </p:par>
                              <p:par>
                                <p:cTn id="137" presetID="23" presetClass="entr" presetSubtype="16" fill="hold" grpId="0" nodeType="withEffect">
                                  <p:stCondLst>
                                    <p:cond delay="1250"/>
                                  </p:stCondLst>
                                  <p:childTnLst>
                                    <p:set>
                                      <p:cBhvr>
                                        <p:cTn id="138" dur="1" fill="hold">
                                          <p:stCondLst>
                                            <p:cond delay="0"/>
                                          </p:stCondLst>
                                        </p:cTn>
                                        <p:tgtEl>
                                          <p:spTgt spid="185"/>
                                        </p:tgtEl>
                                        <p:attrNameLst>
                                          <p:attrName>style.visibility</p:attrName>
                                        </p:attrNameLst>
                                      </p:cBhvr>
                                      <p:to>
                                        <p:strVal val="visible"/>
                                      </p:to>
                                    </p:set>
                                    <p:anim calcmode="lin" valueType="num">
                                      <p:cBhvr>
                                        <p:cTn id="139" dur="500" fill="hold"/>
                                        <p:tgtEl>
                                          <p:spTgt spid="185"/>
                                        </p:tgtEl>
                                        <p:attrNameLst>
                                          <p:attrName>ppt_w</p:attrName>
                                        </p:attrNameLst>
                                      </p:cBhvr>
                                      <p:tavLst>
                                        <p:tav tm="0">
                                          <p:val>
                                            <p:fltVal val="0"/>
                                          </p:val>
                                        </p:tav>
                                        <p:tav tm="100000">
                                          <p:val>
                                            <p:strVal val="#ppt_w"/>
                                          </p:val>
                                        </p:tav>
                                      </p:tavLst>
                                    </p:anim>
                                    <p:anim calcmode="lin" valueType="num">
                                      <p:cBhvr>
                                        <p:cTn id="140" dur="500" fill="hold"/>
                                        <p:tgtEl>
                                          <p:spTgt spid="185"/>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1750"/>
                                  </p:stCondLst>
                                  <p:childTnLst>
                                    <p:animScale>
                                      <p:cBhvr>
                                        <p:cTn id="142" dur="100" fill="hold"/>
                                        <p:tgtEl>
                                          <p:spTgt spid="185"/>
                                        </p:tgtEl>
                                      </p:cBhvr>
                                      <p:by x="130000" y="130000"/>
                                    </p:animScale>
                                  </p:childTnLst>
                                </p:cTn>
                              </p:par>
                              <p:par>
                                <p:cTn id="143" presetID="23" presetClass="entr" presetSubtype="16" fill="hold" grpId="0" nodeType="withEffect">
                                  <p:stCondLst>
                                    <p:cond delay="175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250"/>
                                  </p:stCondLst>
                                  <p:childTnLst>
                                    <p:animScale>
                                      <p:cBhvr>
                                        <p:cTn id="148" dur="100" fill="hold"/>
                                        <p:tgtEl>
                                          <p:spTgt spid="71"/>
                                        </p:tgtEl>
                                      </p:cBhvr>
                                      <p:by x="130000" y="130000"/>
                                    </p:animScale>
                                  </p:childTnLst>
                                </p:cTn>
                              </p:par>
                              <p:par>
                                <p:cTn id="149" presetID="23" presetClass="entr" presetSubtype="16" fill="hold" grpId="0" nodeType="withEffect">
                                  <p:stCondLst>
                                    <p:cond delay="500"/>
                                  </p:stCondLst>
                                  <p:childTnLst>
                                    <p:set>
                                      <p:cBhvr>
                                        <p:cTn id="150" dur="1" fill="hold">
                                          <p:stCondLst>
                                            <p:cond delay="0"/>
                                          </p:stCondLst>
                                        </p:cTn>
                                        <p:tgtEl>
                                          <p:spTgt spid="43"/>
                                        </p:tgtEl>
                                        <p:attrNameLst>
                                          <p:attrName>style.visibility</p:attrName>
                                        </p:attrNameLst>
                                      </p:cBhvr>
                                      <p:to>
                                        <p:strVal val="visible"/>
                                      </p:to>
                                    </p:set>
                                    <p:anim calcmode="lin" valueType="num">
                                      <p:cBhvr>
                                        <p:cTn id="151" dur="500" fill="hold"/>
                                        <p:tgtEl>
                                          <p:spTgt spid="43"/>
                                        </p:tgtEl>
                                        <p:attrNameLst>
                                          <p:attrName>ppt_w</p:attrName>
                                        </p:attrNameLst>
                                      </p:cBhvr>
                                      <p:tavLst>
                                        <p:tav tm="0">
                                          <p:val>
                                            <p:fltVal val="0"/>
                                          </p:val>
                                        </p:tav>
                                        <p:tav tm="100000">
                                          <p:val>
                                            <p:strVal val="#ppt_w"/>
                                          </p:val>
                                        </p:tav>
                                      </p:tavLst>
                                    </p:anim>
                                    <p:anim calcmode="lin" valueType="num">
                                      <p:cBhvr>
                                        <p:cTn id="152" dur="500" fill="hold"/>
                                        <p:tgtEl>
                                          <p:spTgt spid="43"/>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1000"/>
                                  </p:stCondLst>
                                  <p:childTnLst>
                                    <p:animScale>
                                      <p:cBhvr>
                                        <p:cTn id="154" dur="100" fill="hold"/>
                                        <p:tgtEl>
                                          <p:spTgt spid="43"/>
                                        </p:tgtEl>
                                      </p:cBhvr>
                                      <p:by x="130000" y="130000"/>
                                    </p:animScale>
                                  </p:childTnLst>
                                </p:cTn>
                              </p:par>
                              <p:par>
                                <p:cTn id="155" presetID="23" presetClass="entr" presetSubtype="16"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 calcmode="lin" valueType="num">
                                      <p:cBhvr>
                                        <p:cTn id="157" dur="500" fill="hold"/>
                                        <p:tgtEl>
                                          <p:spTgt spid="55"/>
                                        </p:tgtEl>
                                        <p:attrNameLst>
                                          <p:attrName>ppt_w</p:attrName>
                                        </p:attrNameLst>
                                      </p:cBhvr>
                                      <p:tavLst>
                                        <p:tav tm="0">
                                          <p:val>
                                            <p:fltVal val="0"/>
                                          </p:val>
                                        </p:tav>
                                        <p:tav tm="100000">
                                          <p:val>
                                            <p:strVal val="#ppt_w"/>
                                          </p:val>
                                        </p:tav>
                                      </p:tavLst>
                                    </p:anim>
                                    <p:anim calcmode="lin" valueType="num">
                                      <p:cBhvr>
                                        <p:cTn id="158" dur="500" fill="hold"/>
                                        <p:tgtEl>
                                          <p:spTgt spid="55"/>
                                        </p:tgtEl>
                                        <p:attrNameLst>
                                          <p:attrName>ppt_h</p:attrName>
                                        </p:attrNameLst>
                                      </p:cBhvr>
                                      <p:tavLst>
                                        <p:tav tm="0">
                                          <p:val>
                                            <p:fltVal val="0"/>
                                          </p:val>
                                        </p:tav>
                                        <p:tav tm="100000">
                                          <p:val>
                                            <p:strVal val="#ppt_h"/>
                                          </p:val>
                                        </p:tav>
                                      </p:tavLst>
                                    </p:anim>
                                  </p:childTnLst>
                                </p:cTn>
                              </p:par>
                              <p:par>
                                <p:cTn id="159" presetID="6" presetClass="emph" presetSubtype="0" autoRev="1" fill="hold" grpId="1" nodeType="withEffect">
                                  <p:stCondLst>
                                    <p:cond delay="500"/>
                                  </p:stCondLst>
                                  <p:childTnLst>
                                    <p:animScale>
                                      <p:cBhvr>
                                        <p:cTn id="160" dur="100" fill="hold"/>
                                        <p:tgtEl>
                                          <p:spTgt spid="55"/>
                                        </p:tgtEl>
                                      </p:cBhvr>
                                      <p:by x="130000" y="130000"/>
                                    </p:animScale>
                                  </p:childTnLst>
                                </p:cTn>
                              </p:par>
                              <p:par>
                                <p:cTn id="161" presetID="23" presetClass="entr" presetSubtype="16" fill="hold" grpId="0" nodeType="withEffect">
                                  <p:stCondLst>
                                    <p:cond delay="500"/>
                                  </p:stCondLst>
                                  <p:childTnLst>
                                    <p:set>
                                      <p:cBhvr>
                                        <p:cTn id="162" dur="1" fill="hold">
                                          <p:stCondLst>
                                            <p:cond delay="0"/>
                                          </p:stCondLst>
                                        </p:cTn>
                                        <p:tgtEl>
                                          <p:spTgt spid="147"/>
                                        </p:tgtEl>
                                        <p:attrNameLst>
                                          <p:attrName>style.visibility</p:attrName>
                                        </p:attrNameLst>
                                      </p:cBhvr>
                                      <p:to>
                                        <p:strVal val="visible"/>
                                      </p:to>
                                    </p:set>
                                    <p:anim calcmode="lin" valueType="num">
                                      <p:cBhvr>
                                        <p:cTn id="163" dur="500" fill="hold"/>
                                        <p:tgtEl>
                                          <p:spTgt spid="147"/>
                                        </p:tgtEl>
                                        <p:attrNameLst>
                                          <p:attrName>ppt_w</p:attrName>
                                        </p:attrNameLst>
                                      </p:cBhvr>
                                      <p:tavLst>
                                        <p:tav tm="0">
                                          <p:val>
                                            <p:fltVal val="0"/>
                                          </p:val>
                                        </p:tav>
                                        <p:tav tm="100000">
                                          <p:val>
                                            <p:strVal val="#ppt_w"/>
                                          </p:val>
                                        </p:tav>
                                      </p:tavLst>
                                    </p:anim>
                                    <p:anim calcmode="lin" valueType="num">
                                      <p:cBhvr>
                                        <p:cTn id="164" dur="500" fill="hold"/>
                                        <p:tgtEl>
                                          <p:spTgt spid="147"/>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1000"/>
                                  </p:stCondLst>
                                  <p:childTnLst>
                                    <p:animScale>
                                      <p:cBhvr>
                                        <p:cTn id="166" dur="100" fill="hold"/>
                                        <p:tgtEl>
                                          <p:spTgt spid="147"/>
                                        </p:tgtEl>
                                      </p:cBhvr>
                                      <p:by x="130000" y="130000"/>
                                    </p:animScale>
                                  </p:childTnLst>
                                </p:cTn>
                              </p:par>
                              <p:par>
                                <p:cTn id="167" presetID="23" presetClass="entr" presetSubtype="16" fill="hold" grpId="0" nodeType="withEffect">
                                  <p:stCondLst>
                                    <p:cond delay="1750"/>
                                  </p:stCondLst>
                                  <p:childTnLst>
                                    <p:set>
                                      <p:cBhvr>
                                        <p:cTn id="168" dur="1" fill="hold">
                                          <p:stCondLst>
                                            <p:cond delay="0"/>
                                          </p:stCondLst>
                                        </p:cTn>
                                        <p:tgtEl>
                                          <p:spTgt spid="133"/>
                                        </p:tgtEl>
                                        <p:attrNameLst>
                                          <p:attrName>style.visibility</p:attrName>
                                        </p:attrNameLst>
                                      </p:cBhvr>
                                      <p:to>
                                        <p:strVal val="visible"/>
                                      </p:to>
                                    </p:set>
                                    <p:anim calcmode="lin" valueType="num">
                                      <p:cBhvr>
                                        <p:cTn id="169" dur="500" fill="hold"/>
                                        <p:tgtEl>
                                          <p:spTgt spid="133"/>
                                        </p:tgtEl>
                                        <p:attrNameLst>
                                          <p:attrName>ppt_w</p:attrName>
                                        </p:attrNameLst>
                                      </p:cBhvr>
                                      <p:tavLst>
                                        <p:tav tm="0">
                                          <p:val>
                                            <p:fltVal val="0"/>
                                          </p:val>
                                        </p:tav>
                                        <p:tav tm="100000">
                                          <p:val>
                                            <p:strVal val="#ppt_w"/>
                                          </p:val>
                                        </p:tav>
                                      </p:tavLst>
                                    </p:anim>
                                    <p:anim calcmode="lin" valueType="num">
                                      <p:cBhvr>
                                        <p:cTn id="170" dur="500" fill="hold"/>
                                        <p:tgtEl>
                                          <p:spTgt spid="133"/>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2250"/>
                                  </p:stCondLst>
                                  <p:childTnLst>
                                    <p:animScale>
                                      <p:cBhvr>
                                        <p:cTn id="172" dur="100" fill="hold"/>
                                        <p:tgtEl>
                                          <p:spTgt spid="13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129" grpId="0" animBg="1"/>
      <p:bldP spid="8" grpId="0" animBg="1"/>
      <p:bldP spid="130" grpId="0" animBg="1"/>
      <p:bldP spid="13" grpId="0" animBg="1"/>
      <p:bldP spid="14" grpId="0" animBg="1"/>
      <p:bldP spid="128" grpId="0" animBg="1"/>
      <p:bldP spid="19" grpId="0" animBg="1"/>
      <p:bldP spid="20" grpId="0" animBg="1"/>
      <p:bldP spid="43" grpId="0" animBg="1"/>
      <p:bldP spid="43" grpId="1" animBg="1"/>
      <p:bldP spid="55" grpId="0" animBg="1"/>
      <p:bldP spid="55" grpId="1" animBg="1"/>
      <p:bldP spid="71" grpId="0" animBg="1"/>
      <p:bldP spid="71" grpId="1" animBg="1"/>
      <p:bldP spid="133" grpId="0" animBg="1"/>
      <p:bldP spid="133" grpId="1" animBg="1"/>
      <p:bldP spid="147" grpId="0" animBg="1"/>
      <p:bldP spid="147" grpId="1" animBg="1"/>
      <p:bldP spid="185" grpId="0" animBg="1"/>
      <p:bldP spid="185" grpId="1" animBg="1"/>
      <p:bldP spid="190"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1">
              <a:lumMod val="95000"/>
            </a:schemeClr>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i="1" kern="1200" dirty="0">
                <a:solidFill>
                  <a:schemeClr val="bg1">
                    <a:lumMod val="50000"/>
                  </a:schemeClr>
                </a:solidFill>
                <a:latin typeface="+mn-lt"/>
                <a:ea typeface="+mn-ea"/>
                <a:cs typeface="+mn-cs"/>
              </a:defRPr>
            </a:lvl1pPr>
          </a:lstStyle>
          <a:p>
            <a:r>
              <a:rPr lang="en-GB" noProof="0" dirty="0"/>
              <a:t>Click the icon below </a:t>
            </a:r>
            <a:br>
              <a:rPr lang="en-GB" noProof="0" dirty="0"/>
            </a:br>
            <a:r>
              <a:rPr lang="en-GB" noProof="0" dirty="0"/>
              <a:t>to add a video.</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84D8E406-6922-44AC-A35C-207230B6E8BB}"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0" name="Tijdelijke aanduiding voor tekst 8">
            <a:extLst>
              <a:ext uri="{FF2B5EF4-FFF2-40B4-BE49-F238E27FC236}">
                <a16:creationId xmlns:a16="http://schemas.microsoft.com/office/drawing/2014/main" id="{1B0A8CB1-6545-3D73-F450-81B396F2925A}"/>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2" name="Tijdelijke aanduiding voor tekst 8">
            <a:extLst>
              <a:ext uri="{FF2B5EF4-FFF2-40B4-BE49-F238E27FC236}">
                <a16:creationId xmlns:a16="http://schemas.microsoft.com/office/drawing/2014/main" id="{BF5833FF-1458-ABF7-8152-F6B3B269F4C7}"/>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
        <p:nvSpPr>
          <p:cNvPr id="3" name="Tijdelijke aanduiding voor tekst 14">
            <a:extLst>
              <a:ext uri="{FF2B5EF4-FFF2-40B4-BE49-F238E27FC236}">
                <a16:creationId xmlns:a16="http://schemas.microsoft.com/office/drawing/2014/main" id="{D1BC8E52-9A9B-044E-03BF-9867DB632D1D}"/>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en-GB" dirty="0"/>
              <a:t> </a:t>
            </a:r>
          </a:p>
        </p:txBody>
      </p:sp>
    </p:spTree>
    <p:extLst>
      <p:ext uri="{BB962C8B-B14F-4D97-AF65-F5344CB8AC3E}">
        <p14:creationId xmlns:p14="http://schemas.microsoft.com/office/powerpoint/2010/main" val="240251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A570CC5C-5E4F-4E11-8D5E-825351E6CADC}" type="datetime1">
              <a:rPr lang="en-GB" smtClean="0"/>
              <a:t>03/07/2024</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dirty="0"/>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dirty="0"/>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dirty="0"/>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26259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dots">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A7E0CF-CE4A-914A-6EC5-A8567CC130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46035"/>
          <a:stretch/>
        </p:blipFill>
        <p:spPr>
          <a:xfrm rot="10800000" flipH="1">
            <a:off x="6431467" y="4470400"/>
            <a:ext cx="5770059" cy="2387598"/>
          </a:xfrm>
          <a:prstGeom prst="rect">
            <a:avLst/>
          </a:prstGeom>
        </p:spPr>
      </p:pic>
      <p:pic>
        <p:nvPicPr>
          <p:cNvPr id="8" name="Graphic 7">
            <a:extLst>
              <a:ext uri="{FF2B5EF4-FFF2-40B4-BE49-F238E27FC236}">
                <a16:creationId xmlns:a16="http://schemas.microsoft.com/office/drawing/2014/main" id="{6278A900-5CCB-692F-8A50-367C1BD406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46035"/>
          <a:stretch/>
        </p:blipFill>
        <p:spPr>
          <a:xfrm rot="10800000">
            <a:off x="723" y="4470398"/>
            <a:ext cx="6531234" cy="2387599"/>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FE4795FC-851C-4130-9A22-B7B7982AD080}" type="datetime1">
              <a:rPr lang="en-GB" smtClean="0"/>
              <a:t>03/07/2024</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dirty="0"/>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dirty="0"/>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dirty="0"/>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212715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5227DFC-2FA5-4953-93E8-3B4EEF6D1B8E}"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16" name="Tijdelijke aanduiding voor tekst 8">
            <a:extLst>
              <a:ext uri="{FF2B5EF4-FFF2-40B4-BE49-F238E27FC236}">
                <a16:creationId xmlns:a16="http://schemas.microsoft.com/office/drawing/2014/main" id="{D2033D8E-5A80-803F-5371-007A0C6DD7DD}"/>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7" name="Tijdelijke aanduiding voor tekst 8">
            <a:extLst>
              <a:ext uri="{FF2B5EF4-FFF2-40B4-BE49-F238E27FC236}">
                <a16:creationId xmlns:a16="http://schemas.microsoft.com/office/drawing/2014/main" id="{DC935F7B-C78E-32C6-F838-221D518F7831}"/>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196092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0E936EC-DCC8-4403-9DCE-A596A3FF4A25}"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3" name="Tijdelijke aanduiding voor tekst 8">
            <a:extLst>
              <a:ext uri="{FF2B5EF4-FFF2-40B4-BE49-F238E27FC236}">
                <a16:creationId xmlns:a16="http://schemas.microsoft.com/office/drawing/2014/main" id="{AE49F394-F2E9-26F3-E25B-F91975F27824}"/>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7" name="Tijdelijke aanduiding voor tekst 8">
            <a:extLst>
              <a:ext uri="{FF2B5EF4-FFF2-40B4-BE49-F238E27FC236}">
                <a16:creationId xmlns:a16="http://schemas.microsoft.com/office/drawing/2014/main" id="{8BB42D31-0B3E-E2AB-C714-09DB12F3F1B8}"/>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82450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4E73114-2217-4A6B-B725-EFEF283AE12E}"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3" name="Tekstvak 2">
            <a:extLst>
              <a:ext uri="{FF2B5EF4-FFF2-40B4-BE49-F238E27FC236}">
                <a16:creationId xmlns:a16="http://schemas.microsoft.com/office/drawing/2014/main" id="{A62A7221-6870-6B34-CF9E-AA33993F2BB8}"/>
              </a:ext>
            </a:extLst>
          </p:cNvPr>
          <p:cNvSpPr txBox="1"/>
          <p:nvPr userDrawn="1"/>
        </p:nvSpPr>
        <p:spPr>
          <a:xfrm>
            <a:off x="719138" y="720000"/>
            <a:ext cx="10750354" cy="369025"/>
          </a:xfrm>
          <a:prstGeom prst="rect">
            <a:avLst/>
          </a:prstGeom>
        </p:spPr>
        <p:txBody>
          <a:bodyPr vert="horz" lIns="0" tIns="0" rIns="0" bIns="0" rtlCol="0" anchor="t">
            <a:noAutofit/>
          </a:bodyPr>
          <a:lstStyle>
            <a:lvl1pPr>
              <a:lnSpc>
                <a:spcPct val="90000"/>
              </a:lnSpc>
              <a:spcBef>
                <a:spcPct val="0"/>
              </a:spcBef>
              <a:buNone/>
              <a:defRPr sz="3200" b="1">
                <a:latin typeface="+mj-lt"/>
                <a:ea typeface="+mj-ea"/>
                <a:cs typeface="+mj-cs"/>
              </a:defRPr>
            </a:lvl1pPr>
          </a:lstStyle>
          <a:p>
            <a:pPr lvl="0"/>
            <a:r>
              <a:rPr lang="en-GB" dirty="0"/>
              <a:t>Instructions</a:t>
            </a:r>
          </a:p>
        </p:txBody>
      </p:sp>
      <p:sp>
        <p:nvSpPr>
          <p:cNvPr id="7" name="Tekstvak 6">
            <a:extLst>
              <a:ext uri="{FF2B5EF4-FFF2-40B4-BE49-F238E27FC236}">
                <a16:creationId xmlns:a16="http://schemas.microsoft.com/office/drawing/2014/main" id="{94A65637-C87F-4F7E-63DF-230269992771}"/>
              </a:ext>
            </a:extLst>
          </p:cNvPr>
          <p:cNvSpPr txBox="1"/>
          <p:nvPr userDrawn="1"/>
        </p:nvSpPr>
        <p:spPr>
          <a:xfrm>
            <a:off x="719139" y="1412875"/>
            <a:ext cx="2969923" cy="4392613"/>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Add a new slide</a:t>
            </a:r>
          </a:p>
          <a:p>
            <a:pPr algn="l">
              <a:lnSpc>
                <a:spcPct val="90000"/>
              </a:lnSpc>
              <a:spcBef>
                <a:spcPts val="600"/>
              </a:spcBef>
              <a:spcAft>
                <a:spcPts val="600"/>
              </a:spcAft>
            </a:pPr>
            <a:r>
              <a:rPr lang="en-GB" sz="1200" dirty="0"/>
              <a:t>Go to the tab ‘</a:t>
            </a:r>
            <a:r>
              <a:rPr lang="en-GB" sz="1200" b="1" dirty="0"/>
              <a:t>Insert</a:t>
            </a:r>
            <a:r>
              <a:rPr lang="en-GB" sz="1200" dirty="0"/>
              <a:t>’ and click </a:t>
            </a:r>
            <a:br>
              <a:rPr lang="en-GB" sz="1200" dirty="0"/>
            </a:br>
            <a:r>
              <a:rPr lang="en-GB" sz="1200" dirty="0"/>
              <a:t>on the button ‘</a:t>
            </a:r>
            <a:r>
              <a:rPr lang="en-GB" sz="1200" b="1" dirty="0"/>
              <a:t>New slide</a:t>
            </a:r>
            <a:r>
              <a:rPr lang="en-GB" sz="1200" dirty="0"/>
              <a:t>’ to add a new template layout to the presentation.</a:t>
            </a:r>
          </a:p>
          <a:p>
            <a:pPr algn="l">
              <a:lnSpc>
                <a:spcPct val="90000"/>
              </a:lnSpc>
              <a:spcBef>
                <a:spcPts val="600"/>
              </a:spcBef>
              <a:spcAft>
                <a:spcPts val="600"/>
              </a:spcAft>
            </a:pPr>
            <a:r>
              <a:rPr lang="en-GB" sz="1200" dirty="0"/>
              <a:t>Attention: It’s not possible </a:t>
            </a:r>
            <a:br>
              <a:rPr lang="en-GB" sz="1200" dirty="0"/>
            </a:br>
            <a:r>
              <a:rPr lang="en-GB" sz="1200" dirty="0"/>
              <a:t>to paste a slide from another presentation. Text and other objects can be copied one-by-one from the original slide</a:t>
            </a:r>
            <a:br>
              <a:rPr lang="en-GB" sz="1200" dirty="0"/>
            </a:br>
            <a:r>
              <a:rPr lang="en-GB" sz="1200" dirty="0"/>
              <a:t>to the new slide.</a:t>
            </a:r>
          </a:p>
          <a:p>
            <a:pPr algn="l">
              <a:lnSpc>
                <a:spcPct val="90000"/>
              </a:lnSpc>
              <a:spcBef>
                <a:spcPts val="600"/>
              </a:spcBef>
              <a:spcAft>
                <a:spcPts val="600"/>
              </a:spcAft>
            </a:pPr>
            <a:r>
              <a:rPr lang="en-GB" sz="1200" dirty="0"/>
              <a:t>Click with the right mouse button on the thumbnail display of the slide, on the left side of the screen. Then click on ‘</a:t>
            </a:r>
            <a:r>
              <a:rPr lang="en-GB" sz="1200" b="1" dirty="0"/>
              <a:t>Reset slide</a:t>
            </a:r>
            <a:r>
              <a:rPr lang="en-GB" sz="1200" dirty="0"/>
              <a:t>’ to reset the layout.</a:t>
            </a:r>
          </a:p>
          <a:p>
            <a:pPr algn="l">
              <a:lnSpc>
                <a:spcPct val="90000"/>
              </a:lnSpc>
              <a:spcBef>
                <a:spcPts val="600"/>
              </a:spcBef>
              <a:spcAft>
                <a:spcPts val="600"/>
              </a:spcAft>
            </a:pPr>
            <a:endParaRPr lang="en-GB" sz="1200" dirty="0"/>
          </a:p>
          <a:p>
            <a:pPr algn="l">
              <a:lnSpc>
                <a:spcPct val="90000"/>
              </a:lnSpc>
              <a:spcBef>
                <a:spcPts val="600"/>
              </a:spcBef>
              <a:spcAft>
                <a:spcPts val="600"/>
              </a:spcAft>
            </a:pPr>
            <a:endParaRPr lang="en-GB" sz="1200" dirty="0"/>
          </a:p>
          <a:p>
            <a:pPr algn="l">
              <a:lnSpc>
                <a:spcPct val="90000"/>
              </a:lnSpc>
              <a:spcBef>
                <a:spcPts val="600"/>
              </a:spcBef>
              <a:spcAft>
                <a:spcPts val="600"/>
              </a:spcAft>
            </a:pPr>
            <a:endParaRPr lang="en-GB" sz="1200" dirty="0"/>
          </a:p>
        </p:txBody>
      </p:sp>
      <p:sp>
        <p:nvSpPr>
          <p:cNvPr id="8" name="Tekstvak 7">
            <a:extLst>
              <a:ext uri="{FF2B5EF4-FFF2-40B4-BE49-F238E27FC236}">
                <a16:creationId xmlns:a16="http://schemas.microsoft.com/office/drawing/2014/main" id="{2296FE71-9D09-ECEC-C9A1-F4FE7BF50A32}"/>
              </a:ext>
            </a:extLst>
          </p:cNvPr>
          <p:cNvSpPr txBox="1"/>
          <p:nvPr userDrawn="1"/>
        </p:nvSpPr>
        <p:spPr>
          <a:xfrm>
            <a:off x="719138" y="4524526"/>
            <a:ext cx="2647049" cy="674495"/>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Text levels</a:t>
            </a:r>
          </a:p>
          <a:p>
            <a:pPr algn="l">
              <a:lnSpc>
                <a:spcPct val="90000"/>
              </a:lnSpc>
              <a:spcBef>
                <a:spcPts val="600"/>
              </a:spcBef>
              <a:spcAft>
                <a:spcPts val="600"/>
              </a:spcAft>
            </a:pPr>
            <a:r>
              <a:rPr lang="en-US" sz="1200" dirty="0"/>
              <a:t>Under the tab ‘Home’, use the list level-buttons to choose a text level. </a:t>
            </a:r>
            <a:endParaRPr lang="en-GB" sz="1200" dirty="0"/>
          </a:p>
          <a:p>
            <a:pPr algn="l">
              <a:lnSpc>
                <a:spcPct val="90000"/>
              </a:lnSpc>
              <a:spcBef>
                <a:spcPts val="600"/>
              </a:spcBef>
              <a:spcAft>
                <a:spcPts val="600"/>
              </a:spcAft>
            </a:pPr>
            <a:endParaRPr lang="en-GB" sz="1200" dirty="0"/>
          </a:p>
          <a:p>
            <a:pPr algn="l">
              <a:lnSpc>
                <a:spcPct val="90000"/>
              </a:lnSpc>
              <a:spcBef>
                <a:spcPts val="600"/>
              </a:spcBef>
              <a:spcAft>
                <a:spcPts val="600"/>
              </a:spcAft>
            </a:pPr>
            <a:endParaRPr lang="en-GB" sz="1200" dirty="0"/>
          </a:p>
        </p:txBody>
      </p:sp>
      <p:grpSp>
        <p:nvGrpSpPr>
          <p:cNvPr id="9" name="VOORBEELD">
            <a:extLst>
              <a:ext uri="{FF2B5EF4-FFF2-40B4-BE49-F238E27FC236}">
                <a16:creationId xmlns:a16="http://schemas.microsoft.com/office/drawing/2014/main" id="{223B22F1-A9C7-DC72-FEB9-25221978ACC5}"/>
              </a:ext>
            </a:extLst>
          </p:cNvPr>
          <p:cNvGrpSpPr/>
          <p:nvPr userDrawn="1"/>
        </p:nvGrpSpPr>
        <p:grpSpPr>
          <a:xfrm>
            <a:off x="719138" y="5248070"/>
            <a:ext cx="3234311" cy="558875"/>
            <a:chOff x="-3605171" y="458674"/>
            <a:chExt cx="3234311" cy="558875"/>
          </a:xfrm>
        </p:grpSpPr>
        <p:sp>
          <p:nvSpPr>
            <p:cNvPr id="10" name="Rechthoek 9">
              <a:extLst>
                <a:ext uri="{FF2B5EF4-FFF2-40B4-BE49-F238E27FC236}">
                  <a16:creationId xmlns:a16="http://schemas.microsoft.com/office/drawing/2014/main" id="{03338E5F-3D14-16EC-91FC-B295CB54EB7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1" name="Rechthoek 10">
              <a:extLst>
                <a:ext uri="{FF2B5EF4-FFF2-40B4-BE49-F238E27FC236}">
                  <a16:creationId xmlns:a16="http://schemas.microsoft.com/office/drawing/2014/main" id="{699885E4-D926-810F-013C-9017ADDD04F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2" name="Groep 11">
              <a:extLst>
                <a:ext uri="{FF2B5EF4-FFF2-40B4-BE49-F238E27FC236}">
                  <a16:creationId xmlns:a16="http://schemas.microsoft.com/office/drawing/2014/main" id="{84196B60-EE68-4CD2-CA76-8EC51038F1FA}"/>
                </a:ext>
              </a:extLst>
            </p:cNvPr>
            <p:cNvGrpSpPr/>
            <p:nvPr userDrawn="1"/>
          </p:nvGrpSpPr>
          <p:grpSpPr>
            <a:xfrm>
              <a:off x="-3386247" y="830871"/>
              <a:ext cx="139423" cy="109566"/>
              <a:chOff x="-2866744" y="827071"/>
              <a:chExt cx="168701" cy="132575"/>
            </a:xfrm>
          </p:grpSpPr>
          <p:grpSp>
            <p:nvGrpSpPr>
              <p:cNvPr id="45" name="Groep 44">
                <a:extLst>
                  <a:ext uri="{FF2B5EF4-FFF2-40B4-BE49-F238E27FC236}">
                    <a16:creationId xmlns:a16="http://schemas.microsoft.com/office/drawing/2014/main" id="{6094382F-98EF-2A94-0781-35798ABD8BE5}"/>
                  </a:ext>
                </a:extLst>
              </p:cNvPr>
              <p:cNvGrpSpPr/>
              <p:nvPr userDrawn="1"/>
            </p:nvGrpSpPr>
            <p:grpSpPr>
              <a:xfrm>
                <a:off x="-2866744" y="827071"/>
                <a:ext cx="168701" cy="132575"/>
                <a:chOff x="-2866744" y="827071"/>
                <a:chExt cx="168701" cy="132575"/>
              </a:xfrm>
            </p:grpSpPr>
            <p:cxnSp>
              <p:nvCxnSpPr>
                <p:cNvPr id="47" name="Rechte verbindingslijn 46">
                  <a:extLst>
                    <a:ext uri="{FF2B5EF4-FFF2-40B4-BE49-F238E27FC236}">
                      <a16:creationId xmlns:a16="http://schemas.microsoft.com/office/drawing/2014/main" id="{F5CA69CD-2477-4235-84D1-D35A5A007C4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45E49CD4-89C9-4DC6-41D8-DB1BA274891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B7BA8F3B-3873-F4DA-A238-E4621F0E38A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4B7DD81-96C8-F7CF-09B4-A1740E5D8B1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933309FA-1A4B-B500-1BAC-FF39BB0C942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6" name="Pijl: rechts 45">
                <a:extLst>
                  <a:ext uri="{FF2B5EF4-FFF2-40B4-BE49-F238E27FC236}">
                    <a16:creationId xmlns:a16="http://schemas.microsoft.com/office/drawing/2014/main" id="{AAAC0B97-2BD3-E311-13D4-BED22B49F32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3" name="Groep 12">
              <a:extLst>
                <a:ext uri="{FF2B5EF4-FFF2-40B4-BE49-F238E27FC236}">
                  <a16:creationId xmlns:a16="http://schemas.microsoft.com/office/drawing/2014/main" id="{2658B9E6-EEE8-12FE-A37B-B7241C37DC23}"/>
                </a:ext>
              </a:extLst>
            </p:cNvPr>
            <p:cNvGrpSpPr/>
            <p:nvPr userDrawn="1"/>
          </p:nvGrpSpPr>
          <p:grpSpPr>
            <a:xfrm>
              <a:off x="-3605171" y="830871"/>
              <a:ext cx="139423" cy="109566"/>
              <a:chOff x="-2866744" y="518074"/>
              <a:chExt cx="168701" cy="132575"/>
            </a:xfrm>
          </p:grpSpPr>
          <p:grpSp>
            <p:nvGrpSpPr>
              <p:cNvPr id="38" name="Groep 37">
                <a:extLst>
                  <a:ext uri="{FF2B5EF4-FFF2-40B4-BE49-F238E27FC236}">
                    <a16:creationId xmlns:a16="http://schemas.microsoft.com/office/drawing/2014/main" id="{FA72CF74-DCC7-1AB6-B4FA-32797D5ADE95}"/>
                  </a:ext>
                </a:extLst>
              </p:cNvPr>
              <p:cNvGrpSpPr/>
              <p:nvPr userDrawn="1"/>
            </p:nvGrpSpPr>
            <p:grpSpPr>
              <a:xfrm>
                <a:off x="-2866744" y="518074"/>
                <a:ext cx="168701" cy="132575"/>
                <a:chOff x="-2866744" y="518074"/>
                <a:chExt cx="168701" cy="132575"/>
              </a:xfrm>
            </p:grpSpPr>
            <p:cxnSp>
              <p:nvCxnSpPr>
                <p:cNvPr id="40" name="Rechte verbindingslijn 39">
                  <a:extLst>
                    <a:ext uri="{FF2B5EF4-FFF2-40B4-BE49-F238E27FC236}">
                      <a16:creationId xmlns:a16="http://schemas.microsoft.com/office/drawing/2014/main" id="{C086FFA1-B90D-2CD4-D7EA-A2CAD97040D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9E276A6C-91E2-3C05-E592-003E1F2696C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2" name="Rechte verbindingslijn 41">
                  <a:extLst>
                    <a:ext uri="{FF2B5EF4-FFF2-40B4-BE49-F238E27FC236}">
                      <a16:creationId xmlns:a16="http://schemas.microsoft.com/office/drawing/2014/main" id="{03CE44D5-1258-012B-E8BE-E2E51334B05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3" name="Rechte verbindingslijn 42">
                  <a:extLst>
                    <a:ext uri="{FF2B5EF4-FFF2-40B4-BE49-F238E27FC236}">
                      <a16:creationId xmlns:a16="http://schemas.microsoft.com/office/drawing/2014/main" id="{DF78297C-3B96-36F4-4AAC-59378707CA9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38209EFC-30B9-E6FB-BBFB-E16C5D45343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9" name="Pijl: rechts 38">
                <a:extLst>
                  <a:ext uri="{FF2B5EF4-FFF2-40B4-BE49-F238E27FC236}">
                    <a16:creationId xmlns:a16="http://schemas.microsoft.com/office/drawing/2014/main" id="{D3F08921-5722-DEB9-31A9-5448AE95E51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 name="Rechte verbindingslijn 13">
              <a:extLst>
                <a:ext uri="{FF2B5EF4-FFF2-40B4-BE49-F238E27FC236}">
                  <a16:creationId xmlns:a16="http://schemas.microsoft.com/office/drawing/2014/main" id="{8D003063-AECB-9525-A3E0-8ECE6DEF452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 name="Rechte verbindingslijn 14">
              <a:extLst>
                <a:ext uri="{FF2B5EF4-FFF2-40B4-BE49-F238E27FC236}">
                  <a16:creationId xmlns:a16="http://schemas.microsoft.com/office/drawing/2014/main" id="{E20D2959-A3E8-6980-6C60-265615921D4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 name="Rechthoek 17">
              <a:extLst>
                <a:ext uri="{FF2B5EF4-FFF2-40B4-BE49-F238E27FC236}">
                  <a16:creationId xmlns:a16="http://schemas.microsoft.com/office/drawing/2014/main" id="{AD89004A-B4D5-E5FC-4BD4-26CC43E92A9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mn-lt"/>
                  <a:cs typeface="Calibri" panose="020F0502020204030204" pitchFamily="34" charset="0"/>
                </a:rPr>
                <a:t>Text level down</a:t>
              </a:r>
            </a:p>
          </p:txBody>
        </p:sp>
        <p:sp>
          <p:nvSpPr>
            <p:cNvPr id="19" name="Rechthoek 18">
              <a:extLst>
                <a:ext uri="{FF2B5EF4-FFF2-40B4-BE49-F238E27FC236}">
                  <a16:creationId xmlns:a16="http://schemas.microsoft.com/office/drawing/2014/main" id="{32022233-BAF6-0FBC-FC7C-1941779D63F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mn-lt"/>
                  <a:cs typeface="Calibri" panose="020F0502020204030204" pitchFamily="34" charset="0"/>
                </a:rPr>
                <a:t>Text level up</a:t>
              </a:r>
            </a:p>
          </p:txBody>
        </p:sp>
        <p:grpSp>
          <p:nvGrpSpPr>
            <p:cNvPr id="20" name="Groep 19">
              <a:extLst>
                <a:ext uri="{FF2B5EF4-FFF2-40B4-BE49-F238E27FC236}">
                  <a16:creationId xmlns:a16="http://schemas.microsoft.com/office/drawing/2014/main" id="{152F55C1-F1E9-6B05-D83D-81507DE567AA}"/>
                </a:ext>
              </a:extLst>
            </p:cNvPr>
            <p:cNvGrpSpPr/>
            <p:nvPr userDrawn="1"/>
          </p:nvGrpSpPr>
          <p:grpSpPr>
            <a:xfrm>
              <a:off x="-2916763" y="769168"/>
              <a:ext cx="268738" cy="248381"/>
              <a:chOff x="-2916763" y="769168"/>
              <a:chExt cx="268738" cy="248381"/>
            </a:xfrm>
          </p:grpSpPr>
          <p:sp>
            <p:nvSpPr>
              <p:cNvPr id="30" name="Rechthoek 29">
                <a:extLst>
                  <a:ext uri="{FF2B5EF4-FFF2-40B4-BE49-F238E27FC236}">
                    <a16:creationId xmlns:a16="http://schemas.microsoft.com/office/drawing/2014/main" id="{B5E1FED9-7683-8A4F-1591-27730327B1D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1" name="Groep 30">
                <a:extLst>
                  <a:ext uri="{FF2B5EF4-FFF2-40B4-BE49-F238E27FC236}">
                    <a16:creationId xmlns:a16="http://schemas.microsoft.com/office/drawing/2014/main" id="{BE48EAC4-A151-EAD5-FD57-6D5EF7CCC352}"/>
                  </a:ext>
                </a:extLst>
              </p:cNvPr>
              <p:cNvGrpSpPr/>
              <p:nvPr userDrawn="1"/>
            </p:nvGrpSpPr>
            <p:grpSpPr>
              <a:xfrm>
                <a:off x="-2866744" y="827071"/>
                <a:ext cx="168701" cy="132575"/>
                <a:chOff x="-2866744" y="827071"/>
                <a:chExt cx="168701" cy="132575"/>
              </a:xfrm>
            </p:grpSpPr>
            <p:cxnSp>
              <p:nvCxnSpPr>
                <p:cNvPr id="33" name="Rechte verbindingslijn 32">
                  <a:extLst>
                    <a:ext uri="{FF2B5EF4-FFF2-40B4-BE49-F238E27FC236}">
                      <a16:creationId xmlns:a16="http://schemas.microsoft.com/office/drawing/2014/main" id="{55ABF10F-CF91-B9AF-6688-67DA47271CC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4" name="Rechte verbindingslijn 33">
                  <a:extLst>
                    <a:ext uri="{FF2B5EF4-FFF2-40B4-BE49-F238E27FC236}">
                      <a16:creationId xmlns:a16="http://schemas.microsoft.com/office/drawing/2014/main" id="{1367BCBE-3206-50C6-F7F1-FBFF13AFA23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5" name="Rechte verbindingslijn 34">
                  <a:extLst>
                    <a:ext uri="{FF2B5EF4-FFF2-40B4-BE49-F238E27FC236}">
                      <a16:creationId xmlns:a16="http://schemas.microsoft.com/office/drawing/2014/main" id="{1887FE1A-DEDB-1C17-7A06-9CEF4073D49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6" name="Rechte verbindingslijn 35">
                  <a:extLst>
                    <a:ext uri="{FF2B5EF4-FFF2-40B4-BE49-F238E27FC236}">
                      <a16:creationId xmlns:a16="http://schemas.microsoft.com/office/drawing/2014/main" id="{9BB9AD66-42B5-5052-D1FB-0E4C1372D8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7" name="Rechte verbindingslijn 36">
                  <a:extLst>
                    <a:ext uri="{FF2B5EF4-FFF2-40B4-BE49-F238E27FC236}">
                      <a16:creationId xmlns:a16="http://schemas.microsoft.com/office/drawing/2014/main" id="{9DB1E250-1A25-2F8A-B33E-34D8269DA44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 name="Pijl: rechts 31">
                <a:extLst>
                  <a:ext uri="{FF2B5EF4-FFF2-40B4-BE49-F238E27FC236}">
                    <a16:creationId xmlns:a16="http://schemas.microsoft.com/office/drawing/2014/main" id="{254B755B-11BF-B6B8-A495-3097582DC4D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 name="Groep 20">
              <a:extLst>
                <a:ext uri="{FF2B5EF4-FFF2-40B4-BE49-F238E27FC236}">
                  <a16:creationId xmlns:a16="http://schemas.microsoft.com/office/drawing/2014/main" id="{540E0342-3F00-BB73-74C4-18810003E098}"/>
                </a:ext>
              </a:extLst>
            </p:cNvPr>
            <p:cNvGrpSpPr/>
            <p:nvPr userDrawn="1"/>
          </p:nvGrpSpPr>
          <p:grpSpPr>
            <a:xfrm>
              <a:off x="-2916763" y="460171"/>
              <a:ext cx="268738" cy="248381"/>
              <a:chOff x="-2916763" y="460171"/>
              <a:chExt cx="268738" cy="248381"/>
            </a:xfrm>
          </p:grpSpPr>
          <p:sp>
            <p:nvSpPr>
              <p:cNvPr id="22" name="Rechthoek 21">
                <a:extLst>
                  <a:ext uri="{FF2B5EF4-FFF2-40B4-BE49-F238E27FC236}">
                    <a16:creationId xmlns:a16="http://schemas.microsoft.com/office/drawing/2014/main" id="{CD51B86B-78F5-7AD1-6D46-DF7D9A6C27D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3" name="Groep 22">
                <a:extLst>
                  <a:ext uri="{FF2B5EF4-FFF2-40B4-BE49-F238E27FC236}">
                    <a16:creationId xmlns:a16="http://schemas.microsoft.com/office/drawing/2014/main" id="{B1F516D8-3879-66A2-55AB-CB304D412756}"/>
                  </a:ext>
                </a:extLst>
              </p:cNvPr>
              <p:cNvGrpSpPr/>
              <p:nvPr userDrawn="1"/>
            </p:nvGrpSpPr>
            <p:grpSpPr>
              <a:xfrm>
                <a:off x="-2866744" y="518074"/>
                <a:ext cx="168701" cy="132575"/>
                <a:chOff x="-2866744" y="518074"/>
                <a:chExt cx="168701" cy="132575"/>
              </a:xfrm>
            </p:grpSpPr>
            <p:cxnSp>
              <p:nvCxnSpPr>
                <p:cNvPr id="25" name="Rechte verbindingslijn 24">
                  <a:extLst>
                    <a:ext uri="{FF2B5EF4-FFF2-40B4-BE49-F238E27FC236}">
                      <a16:creationId xmlns:a16="http://schemas.microsoft.com/office/drawing/2014/main" id="{55313D63-62F6-4ED8-4CE1-DEC8F077FF1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6" name="Rechte verbindingslijn 25">
                  <a:extLst>
                    <a:ext uri="{FF2B5EF4-FFF2-40B4-BE49-F238E27FC236}">
                      <a16:creationId xmlns:a16="http://schemas.microsoft.com/office/drawing/2014/main" id="{0A93B689-D16A-5584-AD77-DB98BD59632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7" name="Rechte verbindingslijn 26">
                  <a:extLst>
                    <a:ext uri="{FF2B5EF4-FFF2-40B4-BE49-F238E27FC236}">
                      <a16:creationId xmlns:a16="http://schemas.microsoft.com/office/drawing/2014/main" id="{67AB20C9-B1F9-EC8B-808E-BF87470483B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8" name="Rechte verbindingslijn 27">
                  <a:extLst>
                    <a:ext uri="{FF2B5EF4-FFF2-40B4-BE49-F238E27FC236}">
                      <a16:creationId xmlns:a16="http://schemas.microsoft.com/office/drawing/2014/main" id="{ED653223-7AC2-4C9F-B934-7D03C7BD445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 name="Rechte verbindingslijn 28">
                  <a:extLst>
                    <a:ext uri="{FF2B5EF4-FFF2-40B4-BE49-F238E27FC236}">
                      <a16:creationId xmlns:a16="http://schemas.microsoft.com/office/drawing/2014/main" id="{8266471F-0EC6-1AB1-014F-9A470724C50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 name="Pijl: rechts 23">
                <a:extLst>
                  <a:ext uri="{FF2B5EF4-FFF2-40B4-BE49-F238E27FC236}">
                    <a16:creationId xmlns:a16="http://schemas.microsoft.com/office/drawing/2014/main" id="{232832F5-EBD0-CB62-BB0A-CBA8AFB8E06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2" name="Tekstvak 51">
            <a:extLst>
              <a:ext uri="{FF2B5EF4-FFF2-40B4-BE49-F238E27FC236}">
                <a16:creationId xmlns:a16="http://schemas.microsoft.com/office/drawing/2014/main" id="{942B21D1-FB28-45F6-C505-8F60BF07ABDC}"/>
              </a:ext>
            </a:extLst>
          </p:cNvPr>
          <p:cNvSpPr txBox="1"/>
          <p:nvPr userDrawn="1"/>
        </p:nvSpPr>
        <p:spPr>
          <a:xfrm>
            <a:off x="4524770" y="1405342"/>
            <a:ext cx="3142461" cy="2338679"/>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Insert / edit an image</a:t>
            </a:r>
          </a:p>
          <a:p>
            <a:pPr algn="l">
              <a:lnSpc>
                <a:spcPct val="90000"/>
              </a:lnSpc>
              <a:spcBef>
                <a:spcPts val="600"/>
              </a:spcBef>
              <a:spcAft>
                <a:spcPts val="600"/>
              </a:spcAft>
            </a:pPr>
            <a:r>
              <a:rPr lang="en-US" sz="1200" dirty="0"/>
              <a:t>If necessary, delete the existing image</a:t>
            </a:r>
            <a:br>
              <a:rPr lang="en-US" sz="1200" dirty="0"/>
            </a:br>
            <a:r>
              <a:rPr lang="en-US" sz="1200" dirty="0"/>
              <a:t>by using the ‘</a:t>
            </a:r>
            <a:r>
              <a:rPr lang="en-US" sz="1200" b="1" dirty="0"/>
              <a:t>Backspace key</a:t>
            </a:r>
            <a:r>
              <a:rPr lang="en-US" sz="1200" dirty="0"/>
              <a:t>’. </a:t>
            </a:r>
            <a:br>
              <a:rPr lang="en-US" sz="1200" dirty="0"/>
            </a:br>
            <a:r>
              <a:rPr lang="en-US" sz="1200" dirty="0"/>
              <a:t>Click on the pictogram to insert a new image. </a:t>
            </a:r>
          </a:p>
          <a:p>
            <a:pPr algn="l">
              <a:lnSpc>
                <a:spcPct val="90000"/>
              </a:lnSpc>
              <a:spcBef>
                <a:spcPts val="600"/>
              </a:spcBef>
              <a:spcAft>
                <a:spcPts val="600"/>
              </a:spcAft>
            </a:pPr>
            <a:r>
              <a:rPr lang="en-US" sz="1200" dirty="0"/>
              <a:t>Select the image and click on ‘</a:t>
            </a:r>
            <a:r>
              <a:rPr lang="en-US" sz="1200" b="1" dirty="0"/>
              <a:t>Insert</a:t>
            </a:r>
            <a:r>
              <a:rPr lang="en-US" sz="1200" dirty="0"/>
              <a:t>’. To scale or drag the image, go to the tab ‘</a:t>
            </a:r>
            <a:r>
              <a:rPr lang="en-US" sz="1200" b="1" dirty="0"/>
              <a:t>Picture Tools - Format</a:t>
            </a:r>
            <a:r>
              <a:rPr lang="en-US" sz="1200" dirty="0"/>
              <a:t>’ and click on</a:t>
            </a:r>
            <a:br>
              <a:rPr lang="en-US" sz="1200" dirty="0"/>
            </a:br>
            <a:r>
              <a:rPr lang="en-US" sz="1200" dirty="0"/>
              <a:t>the button ‘</a:t>
            </a:r>
            <a:r>
              <a:rPr lang="en-US" sz="1200" b="1" dirty="0"/>
              <a:t>Crop</a:t>
            </a:r>
            <a:r>
              <a:rPr lang="en-US" sz="1200" dirty="0"/>
              <a:t>’. Scale the image itself with</a:t>
            </a:r>
            <a:br>
              <a:rPr lang="en-US" sz="1200" dirty="0"/>
            </a:br>
            <a:r>
              <a:rPr lang="en-US" sz="1200" dirty="0"/>
              <a:t>the spheres and scale the image frame with the brackets.</a:t>
            </a:r>
            <a:br>
              <a:rPr lang="en-US" sz="1200" dirty="0"/>
            </a:br>
            <a:r>
              <a:rPr lang="en-US" sz="1200" dirty="0"/>
              <a:t>Click with the right mouse button on the image and choose ‘</a:t>
            </a:r>
            <a:r>
              <a:rPr lang="en-US" sz="1200" b="1" dirty="0"/>
              <a:t>Send to back</a:t>
            </a:r>
            <a:r>
              <a:rPr lang="en-US" sz="1200" dirty="0"/>
              <a:t>’.</a:t>
            </a:r>
          </a:p>
          <a:p>
            <a:pPr algn="l">
              <a:lnSpc>
                <a:spcPct val="90000"/>
              </a:lnSpc>
              <a:spcBef>
                <a:spcPts val="600"/>
              </a:spcBef>
              <a:spcAft>
                <a:spcPts val="600"/>
              </a:spcAft>
            </a:pPr>
            <a:endParaRPr lang="en-US" sz="1200" dirty="0"/>
          </a:p>
          <a:p>
            <a:pPr algn="l">
              <a:lnSpc>
                <a:spcPct val="90000"/>
              </a:lnSpc>
              <a:spcBef>
                <a:spcPts val="600"/>
              </a:spcBef>
              <a:spcAft>
                <a:spcPts val="600"/>
              </a:spcAft>
            </a:pPr>
            <a:endParaRPr lang="en-US" sz="1200" dirty="0"/>
          </a:p>
          <a:p>
            <a:pPr algn="l">
              <a:lnSpc>
                <a:spcPct val="90000"/>
              </a:lnSpc>
              <a:spcBef>
                <a:spcPts val="600"/>
              </a:spcBef>
              <a:spcAft>
                <a:spcPts val="600"/>
              </a:spcAft>
            </a:pPr>
            <a:endParaRPr lang="en-GB" sz="1200" dirty="0"/>
          </a:p>
          <a:p>
            <a:pPr algn="l">
              <a:lnSpc>
                <a:spcPct val="90000"/>
              </a:lnSpc>
              <a:spcBef>
                <a:spcPts val="600"/>
              </a:spcBef>
              <a:spcAft>
                <a:spcPts val="600"/>
              </a:spcAft>
            </a:pPr>
            <a:endParaRPr lang="en-GB" sz="1200" dirty="0"/>
          </a:p>
        </p:txBody>
      </p:sp>
      <p:sp>
        <p:nvSpPr>
          <p:cNvPr id="53" name="Tekstvak 52">
            <a:extLst>
              <a:ext uri="{FF2B5EF4-FFF2-40B4-BE49-F238E27FC236}">
                <a16:creationId xmlns:a16="http://schemas.microsoft.com/office/drawing/2014/main" id="{B35480EF-0AC9-79E8-E11C-5B38D9B49942}"/>
              </a:ext>
            </a:extLst>
          </p:cNvPr>
          <p:cNvSpPr txBox="1"/>
          <p:nvPr userDrawn="1"/>
        </p:nvSpPr>
        <p:spPr>
          <a:xfrm>
            <a:off x="4524770" y="3883994"/>
            <a:ext cx="3170051" cy="1955558"/>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Charts</a:t>
            </a:r>
          </a:p>
          <a:p>
            <a:pPr algn="l">
              <a:lnSpc>
                <a:spcPct val="90000"/>
              </a:lnSpc>
              <a:spcBef>
                <a:spcPts val="600"/>
              </a:spcBef>
              <a:spcAft>
                <a:spcPts val="600"/>
              </a:spcAft>
            </a:pPr>
            <a:r>
              <a:rPr lang="en-US" sz="1200" dirty="0"/>
              <a:t>If necessary, delete the existing chart</a:t>
            </a:r>
            <a:br>
              <a:rPr lang="en-US" sz="1200" dirty="0"/>
            </a:br>
            <a:r>
              <a:rPr lang="en-US" sz="1200" dirty="0"/>
              <a:t>by using the ‘</a:t>
            </a:r>
            <a:r>
              <a:rPr lang="en-US" sz="1200" b="1" dirty="0"/>
              <a:t>Backspace key</a:t>
            </a:r>
            <a:r>
              <a:rPr lang="en-US" sz="1200" dirty="0"/>
              <a:t>’. Click on</a:t>
            </a:r>
            <a:br>
              <a:rPr lang="en-US" sz="1200" dirty="0"/>
            </a:br>
            <a:r>
              <a:rPr lang="en-US" sz="1200" dirty="0"/>
              <a:t>the pictogram to insert a new chart. Select the preferred chart</a:t>
            </a:r>
            <a:br>
              <a:rPr lang="en-US" sz="1200" dirty="0"/>
            </a:br>
            <a:r>
              <a:rPr lang="en-US" sz="1200" dirty="0"/>
              <a:t>and click on  ‘</a:t>
            </a:r>
            <a:r>
              <a:rPr lang="en-US" sz="1200" b="1" dirty="0"/>
              <a:t>Insert</a:t>
            </a:r>
            <a:r>
              <a:rPr lang="en-US" sz="1200" dirty="0"/>
              <a:t>’.</a:t>
            </a:r>
          </a:p>
          <a:p>
            <a:pPr algn="l">
              <a:lnSpc>
                <a:spcPct val="90000"/>
              </a:lnSpc>
              <a:spcBef>
                <a:spcPts val="600"/>
              </a:spcBef>
              <a:spcAft>
                <a:spcPts val="600"/>
              </a:spcAft>
            </a:pPr>
            <a:r>
              <a:rPr lang="en-US" sz="1200" dirty="0"/>
              <a:t>When you want to change the lay-out of the chart, select the preferred part of the chart and go to the tab ‘</a:t>
            </a:r>
            <a:r>
              <a:rPr lang="en-US" sz="1200" b="1" dirty="0"/>
              <a:t>Format</a:t>
            </a:r>
            <a:r>
              <a:rPr lang="en-US" sz="1200" dirty="0"/>
              <a:t>’.</a:t>
            </a:r>
          </a:p>
          <a:p>
            <a:pPr algn="l">
              <a:lnSpc>
                <a:spcPct val="90000"/>
              </a:lnSpc>
              <a:spcBef>
                <a:spcPts val="600"/>
              </a:spcBef>
              <a:spcAft>
                <a:spcPts val="600"/>
              </a:spcAft>
            </a:pPr>
            <a:endParaRPr lang="en-GB" sz="1200" dirty="0"/>
          </a:p>
        </p:txBody>
      </p:sp>
      <p:sp>
        <p:nvSpPr>
          <p:cNvPr id="54" name="Tekstvak 53">
            <a:extLst>
              <a:ext uri="{FF2B5EF4-FFF2-40B4-BE49-F238E27FC236}">
                <a16:creationId xmlns:a16="http://schemas.microsoft.com/office/drawing/2014/main" id="{E94CC5A9-0BC0-8F16-4CAC-450228BFC2B3}"/>
              </a:ext>
            </a:extLst>
          </p:cNvPr>
          <p:cNvSpPr txBox="1"/>
          <p:nvPr userDrawn="1"/>
        </p:nvSpPr>
        <p:spPr>
          <a:xfrm>
            <a:off x="8636511" y="1405342"/>
            <a:ext cx="2740090" cy="528233"/>
          </a:xfrm>
          <a:prstGeom prst="rect">
            <a:avLst/>
          </a:prstGeom>
          <a:noFill/>
        </p:spPr>
        <p:txBody>
          <a:bodyPr wrap="square" lIns="0" tIns="0" rIns="0" bIns="0" rtlCol="0">
            <a:noAutofit/>
          </a:bodyPr>
          <a:lstStyle/>
          <a:p>
            <a:pPr algn="l">
              <a:lnSpc>
                <a:spcPct val="90000"/>
              </a:lnSpc>
              <a:spcBef>
                <a:spcPts val="600"/>
              </a:spcBef>
              <a:spcAft>
                <a:spcPts val="600"/>
              </a:spcAft>
            </a:pPr>
            <a:r>
              <a:rPr lang="en-US" sz="1200" b="1" dirty="0">
                <a:solidFill>
                  <a:schemeClr val="accent1"/>
                </a:solidFill>
              </a:rPr>
              <a:t>To edit chart data</a:t>
            </a:r>
            <a:r>
              <a:rPr lang="en-US" sz="1200" dirty="0"/>
              <a:t>, click with the right mouse button on the chart</a:t>
            </a:r>
            <a:br>
              <a:rPr lang="en-US" sz="1200" dirty="0"/>
            </a:br>
            <a:r>
              <a:rPr lang="en-US" sz="1200" dirty="0"/>
              <a:t>and choose ‘</a:t>
            </a:r>
            <a:r>
              <a:rPr lang="en-US" sz="1200" b="1" dirty="0"/>
              <a:t>Edit data</a:t>
            </a:r>
            <a:r>
              <a:rPr lang="en-US" sz="1200" dirty="0"/>
              <a:t>’.</a:t>
            </a:r>
          </a:p>
        </p:txBody>
      </p:sp>
      <p:sp>
        <p:nvSpPr>
          <p:cNvPr id="55" name="Tekstvak 54">
            <a:extLst>
              <a:ext uri="{FF2B5EF4-FFF2-40B4-BE49-F238E27FC236}">
                <a16:creationId xmlns:a16="http://schemas.microsoft.com/office/drawing/2014/main" id="{69553521-5437-0636-15FE-B3B4EB7E34D5}"/>
              </a:ext>
            </a:extLst>
          </p:cNvPr>
          <p:cNvSpPr txBox="1"/>
          <p:nvPr userDrawn="1"/>
        </p:nvSpPr>
        <p:spPr>
          <a:xfrm>
            <a:off x="8636510" y="2060420"/>
            <a:ext cx="2647049" cy="2652982"/>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Insert / edit table</a:t>
            </a:r>
          </a:p>
          <a:p>
            <a:pPr algn="l">
              <a:lnSpc>
                <a:spcPct val="90000"/>
              </a:lnSpc>
              <a:spcBef>
                <a:spcPts val="600"/>
              </a:spcBef>
              <a:spcAft>
                <a:spcPts val="600"/>
              </a:spcAft>
            </a:pPr>
            <a:r>
              <a:rPr lang="en-US" sz="1200" dirty="0"/>
              <a:t>If necessary, delete the existing table</a:t>
            </a:r>
            <a:br>
              <a:rPr lang="en-US" sz="1200" dirty="0"/>
            </a:br>
            <a:r>
              <a:rPr lang="en-US" sz="1200" dirty="0"/>
              <a:t>by using the ‘</a:t>
            </a:r>
            <a:r>
              <a:rPr lang="en-US" sz="1200" b="1" dirty="0"/>
              <a:t>Backspace key</a:t>
            </a:r>
            <a:r>
              <a:rPr lang="en-US" sz="1200" dirty="0"/>
              <a:t>’. Click on</a:t>
            </a:r>
            <a:br>
              <a:rPr lang="en-US" sz="1200" dirty="0"/>
            </a:br>
            <a:r>
              <a:rPr lang="en-US" sz="1200" dirty="0"/>
              <a:t>the pictogram to insert a new table. </a:t>
            </a:r>
          </a:p>
          <a:p>
            <a:pPr algn="l">
              <a:lnSpc>
                <a:spcPct val="90000"/>
              </a:lnSpc>
              <a:spcBef>
                <a:spcPts val="600"/>
              </a:spcBef>
              <a:spcAft>
                <a:spcPts val="600"/>
              </a:spcAft>
            </a:pPr>
            <a:r>
              <a:rPr lang="en-US" sz="1200" dirty="0"/>
              <a:t>Select the preferred number of rows</a:t>
            </a:r>
            <a:br>
              <a:rPr lang="en-US" sz="1200" dirty="0"/>
            </a:br>
            <a:r>
              <a:rPr lang="en-US" sz="1200" dirty="0"/>
              <a:t>and columns and click on ‘</a:t>
            </a:r>
            <a:r>
              <a:rPr lang="en-US" sz="1200" b="1" dirty="0"/>
              <a:t>OK</a:t>
            </a:r>
            <a:r>
              <a:rPr lang="en-US" sz="1200" dirty="0"/>
              <a:t>’.</a:t>
            </a:r>
          </a:p>
          <a:p>
            <a:pPr algn="l">
              <a:lnSpc>
                <a:spcPct val="90000"/>
              </a:lnSpc>
              <a:spcBef>
                <a:spcPts val="600"/>
              </a:spcBef>
              <a:spcAft>
                <a:spcPts val="600"/>
              </a:spcAft>
            </a:pPr>
            <a:r>
              <a:rPr lang="en-US" sz="1200" dirty="0"/>
              <a:t>To edit, select the preferred number of rows and/or columns of the table and go to the tab ‘</a:t>
            </a:r>
            <a:r>
              <a:rPr lang="en-US" sz="1200" b="1" dirty="0"/>
              <a:t>Layout</a:t>
            </a:r>
            <a:r>
              <a:rPr lang="en-US" sz="1200" dirty="0"/>
              <a:t>’.</a:t>
            </a:r>
          </a:p>
          <a:p>
            <a:pPr algn="l">
              <a:lnSpc>
                <a:spcPct val="90000"/>
              </a:lnSpc>
              <a:spcBef>
                <a:spcPts val="600"/>
              </a:spcBef>
              <a:spcAft>
                <a:spcPts val="600"/>
              </a:spcAft>
            </a:pPr>
            <a:r>
              <a:rPr lang="en-US" sz="1200" dirty="0"/>
              <a:t>At the section ‘</a:t>
            </a:r>
            <a:r>
              <a:rPr lang="en-US" sz="1200" b="1" dirty="0"/>
              <a:t>Rows and columns</a:t>
            </a:r>
            <a:r>
              <a:rPr lang="en-US" sz="1200" dirty="0"/>
              <a:t>’ you can delete or add rows and columns. Choose from the variety of options:</a:t>
            </a:r>
          </a:p>
        </p:txBody>
      </p:sp>
      <p:grpSp>
        <p:nvGrpSpPr>
          <p:cNvPr id="56" name="Groep 55">
            <a:extLst>
              <a:ext uri="{FF2B5EF4-FFF2-40B4-BE49-F238E27FC236}">
                <a16:creationId xmlns:a16="http://schemas.microsoft.com/office/drawing/2014/main" id="{69C90939-7884-FAF6-D1AA-896588063133}"/>
              </a:ext>
            </a:extLst>
          </p:cNvPr>
          <p:cNvGrpSpPr/>
          <p:nvPr userDrawn="1"/>
        </p:nvGrpSpPr>
        <p:grpSpPr>
          <a:xfrm>
            <a:off x="8453193" y="4996916"/>
            <a:ext cx="3013682" cy="673634"/>
            <a:chOff x="-3415313" y="4996916"/>
            <a:chExt cx="3013682" cy="673634"/>
          </a:xfrm>
        </p:grpSpPr>
        <p:grpSp>
          <p:nvGrpSpPr>
            <p:cNvPr id="57" name="Groep 56">
              <a:extLst>
                <a:ext uri="{FF2B5EF4-FFF2-40B4-BE49-F238E27FC236}">
                  <a16:creationId xmlns:a16="http://schemas.microsoft.com/office/drawing/2014/main" id="{2C3AAA81-5347-FE29-905D-2E640D361F0C}"/>
                </a:ext>
              </a:extLst>
            </p:cNvPr>
            <p:cNvGrpSpPr/>
            <p:nvPr userDrawn="1"/>
          </p:nvGrpSpPr>
          <p:grpSpPr>
            <a:xfrm>
              <a:off x="-3415313" y="5041534"/>
              <a:ext cx="761481" cy="529523"/>
              <a:chOff x="-3492543" y="5041534"/>
              <a:chExt cx="761481" cy="529523"/>
            </a:xfrm>
          </p:grpSpPr>
          <p:grpSp>
            <p:nvGrpSpPr>
              <p:cNvPr id="167" name="Groep 166">
                <a:extLst>
                  <a:ext uri="{FF2B5EF4-FFF2-40B4-BE49-F238E27FC236}">
                    <a16:creationId xmlns:a16="http://schemas.microsoft.com/office/drawing/2014/main" id="{F38DE36C-3B3F-2431-CA5F-533F3B2A71C3}"/>
                  </a:ext>
                </a:extLst>
              </p:cNvPr>
              <p:cNvGrpSpPr/>
              <p:nvPr userDrawn="1"/>
            </p:nvGrpSpPr>
            <p:grpSpPr>
              <a:xfrm>
                <a:off x="-3307743" y="5041534"/>
                <a:ext cx="485596" cy="437045"/>
                <a:chOff x="-3307743" y="4999319"/>
                <a:chExt cx="644991" cy="580504"/>
              </a:xfrm>
            </p:grpSpPr>
            <p:grpSp>
              <p:nvGrpSpPr>
                <p:cNvPr id="169" name="Groep 168">
                  <a:extLst>
                    <a:ext uri="{FF2B5EF4-FFF2-40B4-BE49-F238E27FC236}">
                      <a16:creationId xmlns:a16="http://schemas.microsoft.com/office/drawing/2014/main" id="{096B315A-6478-A585-4206-B024D10E537F}"/>
                    </a:ext>
                  </a:extLst>
                </p:cNvPr>
                <p:cNvGrpSpPr/>
                <p:nvPr userDrawn="1"/>
              </p:nvGrpSpPr>
              <p:grpSpPr>
                <a:xfrm>
                  <a:off x="-3307743" y="4999319"/>
                  <a:ext cx="516835" cy="439373"/>
                  <a:chOff x="-3307743" y="4999319"/>
                  <a:chExt cx="516835" cy="439373"/>
                </a:xfrm>
              </p:grpSpPr>
              <p:cxnSp>
                <p:nvCxnSpPr>
                  <p:cNvPr id="171" name="Rechte verbindingslijn 170">
                    <a:extLst>
                      <a:ext uri="{FF2B5EF4-FFF2-40B4-BE49-F238E27FC236}">
                        <a16:creationId xmlns:a16="http://schemas.microsoft.com/office/drawing/2014/main" id="{7B041ED1-09D0-0035-D14B-571379705442}"/>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41A5237-EC1F-98D4-1B9F-EEB64B19FBFE}"/>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38CBB927-1C98-975E-6399-8936F8AE5C0F}"/>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EA89868-DA2F-DA4F-B651-3FD03750563B}"/>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75" name="Rechthoek 174">
                    <a:extLst>
                      <a:ext uri="{FF2B5EF4-FFF2-40B4-BE49-F238E27FC236}">
                        <a16:creationId xmlns:a16="http://schemas.microsoft.com/office/drawing/2014/main" id="{DEB15E1A-7D9E-D018-354A-C50CE49EAD7D}"/>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70" name="Vrije vorm: vorm 169">
                  <a:extLst>
                    <a:ext uri="{FF2B5EF4-FFF2-40B4-BE49-F238E27FC236}">
                      <a16:creationId xmlns:a16="http://schemas.microsoft.com/office/drawing/2014/main" id="{91E19B82-47E6-2DCE-8E64-3B133B908D85}"/>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dirty="0"/>
                </a:p>
              </p:txBody>
            </p:sp>
          </p:grpSp>
          <p:sp>
            <p:nvSpPr>
              <p:cNvPr id="168" name="Tekstvak 167">
                <a:extLst>
                  <a:ext uri="{FF2B5EF4-FFF2-40B4-BE49-F238E27FC236}">
                    <a16:creationId xmlns:a16="http://schemas.microsoft.com/office/drawing/2014/main" id="{A5E9D975-081C-2108-1608-500E5E2F45D3}"/>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Delete</a:t>
                </a:r>
              </a:p>
            </p:txBody>
          </p:sp>
        </p:grpSp>
        <p:grpSp>
          <p:nvGrpSpPr>
            <p:cNvPr id="58" name="Groep 57">
              <a:extLst>
                <a:ext uri="{FF2B5EF4-FFF2-40B4-BE49-F238E27FC236}">
                  <a16:creationId xmlns:a16="http://schemas.microsoft.com/office/drawing/2014/main" id="{D69922BA-1F12-4F83-3ADF-1E6282DA27B9}"/>
                </a:ext>
              </a:extLst>
            </p:cNvPr>
            <p:cNvGrpSpPr/>
            <p:nvPr userDrawn="1"/>
          </p:nvGrpSpPr>
          <p:grpSpPr>
            <a:xfrm>
              <a:off x="-2582156" y="4996916"/>
              <a:ext cx="572112" cy="673634"/>
              <a:chOff x="-2709168" y="4996916"/>
              <a:chExt cx="572112" cy="673634"/>
            </a:xfrm>
          </p:grpSpPr>
          <p:grpSp>
            <p:nvGrpSpPr>
              <p:cNvPr id="157" name="Groep 156">
                <a:extLst>
                  <a:ext uri="{FF2B5EF4-FFF2-40B4-BE49-F238E27FC236}">
                    <a16:creationId xmlns:a16="http://schemas.microsoft.com/office/drawing/2014/main" id="{E5341CC1-C9AA-93EA-2E46-BA7A6A5B2726}"/>
                  </a:ext>
                </a:extLst>
              </p:cNvPr>
              <p:cNvGrpSpPr/>
              <p:nvPr userDrawn="1"/>
            </p:nvGrpSpPr>
            <p:grpSpPr>
              <a:xfrm>
                <a:off x="-2609993" y="4996916"/>
                <a:ext cx="389111" cy="375410"/>
                <a:chOff x="-2542178" y="4940055"/>
                <a:chExt cx="516835" cy="498637"/>
              </a:xfrm>
            </p:grpSpPr>
            <p:sp>
              <p:nvSpPr>
                <p:cNvPr id="159" name="Rechthoek 158">
                  <a:extLst>
                    <a:ext uri="{FF2B5EF4-FFF2-40B4-BE49-F238E27FC236}">
                      <a16:creationId xmlns:a16="http://schemas.microsoft.com/office/drawing/2014/main" id="{83E8D790-B508-53FE-6A4D-B8EF2F714117}"/>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60" name="Groep 159">
                  <a:extLst>
                    <a:ext uri="{FF2B5EF4-FFF2-40B4-BE49-F238E27FC236}">
                      <a16:creationId xmlns:a16="http://schemas.microsoft.com/office/drawing/2014/main" id="{5BDDF1FC-F66D-4287-4D63-18A5C9B16A4A}"/>
                    </a:ext>
                  </a:extLst>
                </p:cNvPr>
                <p:cNvGrpSpPr/>
                <p:nvPr userDrawn="1"/>
              </p:nvGrpSpPr>
              <p:grpSpPr>
                <a:xfrm>
                  <a:off x="-2542178" y="4999319"/>
                  <a:ext cx="516835" cy="439373"/>
                  <a:chOff x="-3307743" y="4999319"/>
                  <a:chExt cx="516835" cy="439373"/>
                </a:xfrm>
              </p:grpSpPr>
              <p:cxnSp>
                <p:nvCxnSpPr>
                  <p:cNvPr id="162" name="Rechte verbindingslijn 161">
                    <a:extLst>
                      <a:ext uri="{FF2B5EF4-FFF2-40B4-BE49-F238E27FC236}">
                        <a16:creationId xmlns:a16="http://schemas.microsoft.com/office/drawing/2014/main" id="{48E1306A-F7C8-B970-3FDD-83179F783F2D}"/>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BA90FAC9-F226-B190-633D-CC5417250DBA}"/>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EA01A823-3F22-367C-726D-13BC8AFF5D63}"/>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896016D0-B3A8-E434-6314-C35409228EA0}"/>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66" name="Rechthoek 165">
                    <a:extLst>
                      <a:ext uri="{FF2B5EF4-FFF2-40B4-BE49-F238E27FC236}">
                        <a16:creationId xmlns:a16="http://schemas.microsoft.com/office/drawing/2014/main" id="{4297EFE0-C086-B558-6A8D-4ADBB44F244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61" name="Pijl: rechts 160">
                  <a:extLst>
                    <a:ext uri="{FF2B5EF4-FFF2-40B4-BE49-F238E27FC236}">
                      <a16:creationId xmlns:a16="http://schemas.microsoft.com/office/drawing/2014/main" id="{C3BC162B-728A-71BF-04E4-391E25AC4E87}"/>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58" name="Tekstvak 157">
                <a:extLst>
                  <a:ext uri="{FF2B5EF4-FFF2-40B4-BE49-F238E27FC236}">
                    <a16:creationId xmlns:a16="http://schemas.microsoft.com/office/drawing/2014/main" id="{B6F9D589-690F-8E4F-3FED-5FB1BD5A706C}"/>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Above</a:t>
                </a:r>
              </a:p>
            </p:txBody>
          </p:sp>
        </p:grpSp>
        <p:grpSp>
          <p:nvGrpSpPr>
            <p:cNvPr id="59" name="Groep 58">
              <a:extLst>
                <a:ext uri="{FF2B5EF4-FFF2-40B4-BE49-F238E27FC236}">
                  <a16:creationId xmlns:a16="http://schemas.microsoft.com/office/drawing/2014/main" id="{21FB9B28-3525-0FB2-8947-6AD6FBF6B559}"/>
                </a:ext>
              </a:extLst>
            </p:cNvPr>
            <p:cNvGrpSpPr/>
            <p:nvPr userDrawn="1"/>
          </p:nvGrpSpPr>
          <p:grpSpPr>
            <a:xfrm>
              <a:off x="-2036147" y="5039725"/>
              <a:ext cx="572112" cy="630825"/>
              <a:chOff x="-2099568" y="5039725"/>
              <a:chExt cx="572112" cy="630825"/>
            </a:xfrm>
          </p:grpSpPr>
          <p:grpSp>
            <p:nvGrpSpPr>
              <p:cNvPr id="147" name="Groep 146">
                <a:extLst>
                  <a:ext uri="{FF2B5EF4-FFF2-40B4-BE49-F238E27FC236}">
                    <a16:creationId xmlns:a16="http://schemas.microsoft.com/office/drawing/2014/main" id="{563586E6-3C12-69A9-5B89-30C61930C77E}"/>
                  </a:ext>
                </a:extLst>
              </p:cNvPr>
              <p:cNvGrpSpPr/>
              <p:nvPr userDrawn="1"/>
            </p:nvGrpSpPr>
            <p:grpSpPr>
              <a:xfrm rot="10800000">
                <a:off x="-2004261" y="5039725"/>
                <a:ext cx="389111" cy="375410"/>
                <a:chOff x="-2542178" y="4940055"/>
                <a:chExt cx="516835" cy="498637"/>
              </a:xfrm>
            </p:grpSpPr>
            <p:sp>
              <p:nvSpPr>
                <p:cNvPr id="149" name="Rechthoek 148">
                  <a:extLst>
                    <a:ext uri="{FF2B5EF4-FFF2-40B4-BE49-F238E27FC236}">
                      <a16:creationId xmlns:a16="http://schemas.microsoft.com/office/drawing/2014/main" id="{F45CF6A0-5230-85A6-3D1C-0833B8D0E216}"/>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50" name="Groep 149">
                  <a:extLst>
                    <a:ext uri="{FF2B5EF4-FFF2-40B4-BE49-F238E27FC236}">
                      <a16:creationId xmlns:a16="http://schemas.microsoft.com/office/drawing/2014/main" id="{03C4BF03-8763-A4A8-8EF7-0E15C655588C}"/>
                    </a:ext>
                  </a:extLst>
                </p:cNvPr>
                <p:cNvGrpSpPr/>
                <p:nvPr userDrawn="1"/>
              </p:nvGrpSpPr>
              <p:grpSpPr>
                <a:xfrm>
                  <a:off x="-2542178" y="4999319"/>
                  <a:ext cx="516835" cy="439373"/>
                  <a:chOff x="-3307743" y="4999319"/>
                  <a:chExt cx="516835" cy="439373"/>
                </a:xfrm>
              </p:grpSpPr>
              <p:cxnSp>
                <p:nvCxnSpPr>
                  <p:cNvPr id="152" name="Rechte verbindingslijn 151">
                    <a:extLst>
                      <a:ext uri="{FF2B5EF4-FFF2-40B4-BE49-F238E27FC236}">
                        <a16:creationId xmlns:a16="http://schemas.microsoft.com/office/drawing/2014/main" id="{03A7258E-61B3-4B17-2645-165B61EDB330}"/>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BE7BFAA0-7377-9E57-8AAC-265C4E16FE84}"/>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ED6D1F70-A454-3E44-894A-AB82C1F8CEA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B55C00E0-175B-44CF-AFC4-BB0E636529F5}"/>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56" name="Rechthoek 155">
                    <a:extLst>
                      <a:ext uri="{FF2B5EF4-FFF2-40B4-BE49-F238E27FC236}">
                        <a16:creationId xmlns:a16="http://schemas.microsoft.com/office/drawing/2014/main" id="{86EFD789-0714-78AF-B200-647E20E6AA03}"/>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51" name="Pijl: rechts 150">
                  <a:extLst>
                    <a:ext uri="{FF2B5EF4-FFF2-40B4-BE49-F238E27FC236}">
                      <a16:creationId xmlns:a16="http://schemas.microsoft.com/office/drawing/2014/main" id="{D0A1FF93-E2C0-42B4-33B1-B184E6DD30A8}"/>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48" name="Tekstvak 147">
                <a:extLst>
                  <a:ext uri="{FF2B5EF4-FFF2-40B4-BE49-F238E27FC236}">
                    <a16:creationId xmlns:a16="http://schemas.microsoft.com/office/drawing/2014/main" id="{9BEAF6A4-1DD8-577B-7995-C7C7AEC01720}"/>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Below</a:t>
                </a:r>
              </a:p>
            </p:txBody>
          </p:sp>
        </p:grpSp>
        <p:grpSp>
          <p:nvGrpSpPr>
            <p:cNvPr id="60" name="Groep 59">
              <a:extLst>
                <a:ext uri="{FF2B5EF4-FFF2-40B4-BE49-F238E27FC236}">
                  <a16:creationId xmlns:a16="http://schemas.microsoft.com/office/drawing/2014/main" id="{05C1E4EE-002A-2FD0-27D5-6F85B5879B13}"/>
                </a:ext>
              </a:extLst>
            </p:cNvPr>
            <p:cNvGrpSpPr/>
            <p:nvPr userDrawn="1"/>
          </p:nvGrpSpPr>
          <p:grpSpPr>
            <a:xfrm>
              <a:off x="-1497156" y="5039725"/>
              <a:ext cx="572112" cy="630825"/>
              <a:chOff x="-1501387" y="5039725"/>
              <a:chExt cx="572112" cy="630825"/>
            </a:xfrm>
          </p:grpSpPr>
          <p:grpSp>
            <p:nvGrpSpPr>
              <p:cNvPr id="137" name="Groep 136">
                <a:extLst>
                  <a:ext uri="{FF2B5EF4-FFF2-40B4-BE49-F238E27FC236}">
                    <a16:creationId xmlns:a16="http://schemas.microsoft.com/office/drawing/2014/main" id="{66F87FDD-C687-9655-2325-63E5662E7AE7}"/>
                  </a:ext>
                </a:extLst>
              </p:cNvPr>
              <p:cNvGrpSpPr/>
              <p:nvPr userDrawn="1"/>
            </p:nvGrpSpPr>
            <p:grpSpPr>
              <a:xfrm rot="10800000">
                <a:off x="-1453772" y="5039725"/>
                <a:ext cx="426738" cy="332849"/>
                <a:chOff x="-2542179" y="4996586"/>
                <a:chExt cx="566814" cy="442106"/>
              </a:xfrm>
            </p:grpSpPr>
            <p:sp>
              <p:nvSpPr>
                <p:cNvPr id="139" name="Rechthoek 138">
                  <a:extLst>
                    <a:ext uri="{FF2B5EF4-FFF2-40B4-BE49-F238E27FC236}">
                      <a16:creationId xmlns:a16="http://schemas.microsoft.com/office/drawing/2014/main" id="{E472691F-C948-C6A0-56B3-4E2C48681C45}"/>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40" name="Groep 139">
                  <a:extLst>
                    <a:ext uri="{FF2B5EF4-FFF2-40B4-BE49-F238E27FC236}">
                      <a16:creationId xmlns:a16="http://schemas.microsoft.com/office/drawing/2014/main" id="{C94921D4-3C33-A4E6-7013-48E2E8E896AE}"/>
                    </a:ext>
                  </a:extLst>
                </p:cNvPr>
                <p:cNvGrpSpPr/>
                <p:nvPr userDrawn="1"/>
              </p:nvGrpSpPr>
              <p:grpSpPr>
                <a:xfrm>
                  <a:off x="-2542179" y="4996586"/>
                  <a:ext cx="516836" cy="442106"/>
                  <a:chOff x="-3307744" y="4996586"/>
                  <a:chExt cx="516836" cy="442106"/>
                </a:xfrm>
              </p:grpSpPr>
              <p:cxnSp>
                <p:nvCxnSpPr>
                  <p:cNvPr id="142" name="Rechte verbindingslijn 141">
                    <a:extLst>
                      <a:ext uri="{FF2B5EF4-FFF2-40B4-BE49-F238E27FC236}">
                        <a16:creationId xmlns:a16="http://schemas.microsoft.com/office/drawing/2014/main" id="{848426C1-6BBC-E5B9-15B4-2FE8AE60E8B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5CC19F89-3934-7D25-E0E4-41E1AB0F1142}"/>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3B1E3273-EC7A-0D80-E334-0A2A393CC16A}"/>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47F04FA1-B5A7-19B6-018F-EBD9C0BC0686}"/>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A8257DF3-E15A-E5A7-339C-FFE9FC27DD4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41" name="Pijl: rechts 140">
                  <a:extLst>
                    <a:ext uri="{FF2B5EF4-FFF2-40B4-BE49-F238E27FC236}">
                      <a16:creationId xmlns:a16="http://schemas.microsoft.com/office/drawing/2014/main" id="{09A3A0CF-8D84-FCFE-157B-4964FDB6FF26}"/>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38" name="Tekstvak 137">
                <a:extLst>
                  <a:ext uri="{FF2B5EF4-FFF2-40B4-BE49-F238E27FC236}">
                    <a16:creationId xmlns:a16="http://schemas.microsoft.com/office/drawing/2014/main" id="{E66E2574-B09E-33E3-0389-B3A378133B2E}"/>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Left</a:t>
                </a:r>
              </a:p>
            </p:txBody>
          </p:sp>
        </p:grpSp>
        <p:grpSp>
          <p:nvGrpSpPr>
            <p:cNvPr id="61" name="Groep 60">
              <a:extLst>
                <a:ext uri="{FF2B5EF4-FFF2-40B4-BE49-F238E27FC236}">
                  <a16:creationId xmlns:a16="http://schemas.microsoft.com/office/drawing/2014/main" id="{D88D62D3-F6A1-F2C1-1E6B-384A939E7950}"/>
                </a:ext>
              </a:extLst>
            </p:cNvPr>
            <p:cNvGrpSpPr/>
            <p:nvPr userDrawn="1"/>
          </p:nvGrpSpPr>
          <p:grpSpPr>
            <a:xfrm>
              <a:off x="-973743" y="5039725"/>
              <a:ext cx="572112" cy="630825"/>
              <a:chOff x="-961551" y="5039725"/>
              <a:chExt cx="572112" cy="630825"/>
            </a:xfrm>
          </p:grpSpPr>
          <p:grpSp>
            <p:nvGrpSpPr>
              <p:cNvPr id="62" name="Groep 61">
                <a:extLst>
                  <a:ext uri="{FF2B5EF4-FFF2-40B4-BE49-F238E27FC236}">
                    <a16:creationId xmlns:a16="http://schemas.microsoft.com/office/drawing/2014/main" id="{AFA55433-865D-ABAD-59CF-15EA466193FB}"/>
                  </a:ext>
                </a:extLst>
              </p:cNvPr>
              <p:cNvGrpSpPr/>
              <p:nvPr userDrawn="1"/>
            </p:nvGrpSpPr>
            <p:grpSpPr>
              <a:xfrm rot="10800000" flipH="1">
                <a:off x="-868825" y="5039725"/>
                <a:ext cx="426738" cy="332849"/>
                <a:chOff x="-2542179" y="4996586"/>
                <a:chExt cx="566814" cy="442106"/>
              </a:xfrm>
            </p:grpSpPr>
            <p:sp>
              <p:nvSpPr>
                <p:cNvPr id="128" name="Rechthoek 127">
                  <a:extLst>
                    <a:ext uri="{FF2B5EF4-FFF2-40B4-BE49-F238E27FC236}">
                      <a16:creationId xmlns:a16="http://schemas.microsoft.com/office/drawing/2014/main" id="{6FCC3DF9-7009-F78B-DC42-F1186B240BDC}"/>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29" name="Groep 128">
                  <a:extLst>
                    <a:ext uri="{FF2B5EF4-FFF2-40B4-BE49-F238E27FC236}">
                      <a16:creationId xmlns:a16="http://schemas.microsoft.com/office/drawing/2014/main" id="{A5752DBE-EDF9-203C-9155-3E3C3AF7C22E}"/>
                    </a:ext>
                  </a:extLst>
                </p:cNvPr>
                <p:cNvGrpSpPr/>
                <p:nvPr userDrawn="1"/>
              </p:nvGrpSpPr>
              <p:grpSpPr>
                <a:xfrm>
                  <a:off x="-2542179" y="4996586"/>
                  <a:ext cx="516836" cy="442106"/>
                  <a:chOff x="-3307744" y="4996586"/>
                  <a:chExt cx="516836" cy="442106"/>
                </a:xfrm>
              </p:grpSpPr>
              <p:cxnSp>
                <p:nvCxnSpPr>
                  <p:cNvPr id="132" name="Rechte verbindingslijn 131">
                    <a:extLst>
                      <a:ext uri="{FF2B5EF4-FFF2-40B4-BE49-F238E27FC236}">
                        <a16:creationId xmlns:a16="http://schemas.microsoft.com/office/drawing/2014/main" id="{BAF1B971-F63F-59CD-D192-8E2AEFB12D70}"/>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3C815745-3D7C-145E-0AF0-0C7E9CAE4CEC}"/>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3B7D8012-5AE3-BD44-2111-132F086C419E}"/>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87D738E5-D418-2D47-8C2B-BE3DA99A74C4}"/>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6" name="Rechthoek 135">
                    <a:extLst>
                      <a:ext uri="{FF2B5EF4-FFF2-40B4-BE49-F238E27FC236}">
                        <a16:creationId xmlns:a16="http://schemas.microsoft.com/office/drawing/2014/main" id="{14FB0E6B-0F71-5335-4DA7-B521E125A15E}"/>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31" name="Pijl: rechts 130">
                  <a:extLst>
                    <a:ext uri="{FF2B5EF4-FFF2-40B4-BE49-F238E27FC236}">
                      <a16:creationId xmlns:a16="http://schemas.microsoft.com/office/drawing/2014/main" id="{E491A3B0-BFDA-5BC4-27DE-B3530D11EB71}"/>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63" name="Tekstvak 62">
                <a:extLst>
                  <a:ext uri="{FF2B5EF4-FFF2-40B4-BE49-F238E27FC236}">
                    <a16:creationId xmlns:a16="http://schemas.microsoft.com/office/drawing/2014/main" id="{C49E5959-5875-0343-BB6A-25DF85468832}"/>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Right</a:t>
                </a:r>
              </a:p>
            </p:txBody>
          </p:sp>
        </p:grpSp>
      </p:grpSp>
      <p:sp>
        <p:nvSpPr>
          <p:cNvPr id="176" name="Tekstvak 175">
            <a:extLst>
              <a:ext uri="{FF2B5EF4-FFF2-40B4-BE49-F238E27FC236}">
                <a16:creationId xmlns:a16="http://schemas.microsoft.com/office/drawing/2014/main" id="{C0D9FE13-FD3C-882B-D4A0-69CDCD448674}"/>
              </a:ext>
            </a:extLst>
          </p:cNvPr>
          <p:cNvSpPr txBox="1"/>
          <p:nvPr userDrawn="1"/>
        </p:nvSpPr>
        <p:spPr>
          <a:xfrm>
            <a:off x="733604" y="6193322"/>
            <a:ext cx="1825625" cy="55452"/>
          </a:xfrm>
          <a:prstGeom prst="rect">
            <a:avLst/>
          </a:prstGeom>
          <a:noFill/>
        </p:spPr>
        <p:txBody>
          <a:bodyPr wrap="none" lIns="0" tIns="0" rIns="0" bIns="0" rtlCol="0">
            <a:noAutofit/>
          </a:bodyPr>
          <a:lstStyle/>
          <a:p>
            <a:pPr algn="l">
              <a:lnSpc>
                <a:spcPct val="90000"/>
              </a:lnSpc>
              <a:spcBef>
                <a:spcPts val="600"/>
              </a:spcBef>
              <a:spcAft>
                <a:spcPts val="600"/>
              </a:spcAft>
            </a:pPr>
            <a:r>
              <a:rPr lang="en-GB" sz="1000" b="1" dirty="0">
                <a:solidFill>
                  <a:schemeClr val="accent1"/>
                </a:solidFill>
              </a:rPr>
              <a:t>To edit the footer</a:t>
            </a:r>
            <a:r>
              <a:rPr lang="en-GB" sz="1000" dirty="0"/>
              <a:t>, slide number and date: Go to the tab ‘Insert’ and click on ‘Header &amp; Footer’. Click on “Apply to all” to apply the changes to every slide. </a:t>
            </a:r>
          </a:p>
        </p:txBody>
      </p:sp>
    </p:spTree>
    <p:extLst>
      <p:ext uri="{BB962C8B-B14F-4D97-AF65-F5344CB8AC3E}">
        <p14:creationId xmlns:p14="http://schemas.microsoft.com/office/powerpoint/2010/main" val="44199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instruction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4E73114-2217-4A6B-B725-EFEF283AE12E}" type="datetime1">
              <a:rPr lang="en-GB" noProof="0" smtClean="0"/>
              <a:t>03/07/2024</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dirty="0"/>
              <a:t>TNO Template-set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3" name="Tekstvak 2">
            <a:extLst>
              <a:ext uri="{FF2B5EF4-FFF2-40B4-BE49-F238E27FC236}">
                <a16:creationId xmlns:a16="http://schemas.microsoft.com/office/drawing/2014/main" id="{A62A7221-6870-6B34-CF9E-AA33993F2BB8}"/>
              </a:ext>
            </a:extLst>
          </p:cNvPr>
          <p:cNvSpPr txBox="1"/>
          <p:nvPr userDrawn="1"/>
        </p:nvSpPr>
        <p:spPr>
          <a:xfrm>
            <a:off x="719138" y="720000"/>
            <a:ext cx="10750354" cy="369025"/>
          </a:xfrm>
          <a:prstGeom prst="rect">
            <a:avLst/>
          </a:prstGeom>
        </p:spPr>
        <p:txBody>
          <a:bodyPr vert="horz" lIns="0" tIns="0" rIns="0" bIns="0" rtlCol="0" anchor="t">
            <a:noAutofit/>
          </a:bodyPr>
          <a:lstStyle>
            <a:lvl1pPr>
              <a:lnSpc>
                <a:spcPct val="90000"/>
              </a:lnSpc>
              <a:spcBef>
                <a:spcPct val="0"/>
              </a:spcBef>
              <a:buNone/>
              <a:defRPr sz="3200" b="1">
                <a:latin typeface="+mj-lt"/>
                <a:ea typeface="+mj-ea"/>
                <a:cs typeface="+mj-cs"/>
              </a:defRPr>
            </a:lvl1pPr>
          </a:lstStyle>
          <a:p>
            <a:pPr lvl="0"/>
            <a:r>
              <a:rPr lang="en-GB" dirty="0"/>
              <a:t>Video instructions</a:t>
            </a:r>
          </a:p>
        </p:txBody>
      </p:sp>
      <p:sp>
        <p:nvSpPr>
          <p:cNvPr id="302" name="Rechthoek 301">
            <a:extLst>
              <a:ext uri="{FF2B5EF4-FFF2-40B4-BE49-F238E27FC236}">
                <a16:creationId xmlns:a16="http://schemas.microsoft.com/office/drawing/2014/main" id="{6D9D396F-A278-48DD-2070-DD17DA6E7879}"/>
              </a:ext>
            </a:extLst>
          </p:cNvPr>
          <p:cNvSpPr>
            <a:spLocks/>
          </p:cNvSpPr>
          <p:nvPr userDrawn="1"/>
        </p:nvSpPr>
        <p:spPr>
          <a:xfrm>
            <a:off x="3429585"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text levels</a:t>
            </a:r>
          </a:p>
        </p:txBody>
      </p:sp>
      <p:sp>
        <p:nvSpPr>
          <p:cNvPr id="303" name="Rechthoek 302">
            <a:extLst>
              <a:ext uri="{FF2B5EF4-FFF2-40B4-BE49-F238E27FC236}">
                <a16:creationId xmlns:a16="http://schemas.microsoft.com/office/drawing/2014/main" id="{696FE7B6-543E-94A8-3FAC-D2DCA1D9E282}"/>
              </a:ext>
            </a:extLst>
          </p:cNvPr>
          <p:cNvSpPr>
            <a:spLocks/>
          </p:cNvSpPr>
          <p:nvPr userDrawn="1"/>
        </p:nvSpPr>
        <p:spPr>
          <a:xfrm>
            <a:off x="6140033"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images</a:t>
            </a:r>
          </a:p>
        </p:txBody>
      </p:sp>
      <p:sp>
        <p:nvSpPr>
          <p:cNvPr id="304" name="Rechthoek 303">
            <a:extLst>
              <a:ext uri="{FF2B5EF4-FFF2-40B4-BE49-F238E27FC236}">
                <a16:creationId xmlns:a16="http://schemas.microsoft.com/office/drawing/2014/main" id="{F877680A-0821-F7CD-C5DA-5CF6E3277E96}"/>
              </a:ext>
            </a:extLst>
          </p:cNvPr>
          <p:cNvSpPr>
            <a:spLocks/>
          </p:cNvSpPr>
          <p:nvPr userDrawn="1"/>
        </p:nvSpPr>
        <p:spPr>
          <a:xfrm>
            <a:off x="8850481"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charts</a:t>
            </a:r>
          </a:p>
        </p:txBody>
      </p:sp>
      <p:sp>
        <p:nvSpPr>
          <p:cNvPr id="306" name="Rechthoek 305">
            <a:extLst>
              <a:ext uri="{FF2B5EF4-FFF2-40B4-BE49-F238E27FC236}">
                <a16:creationId xmlns:a16="http://schemas.microsoft.com/office/drawing/2014/main" id="{B8862407-02F8-AE51-72F8-659029B413CA}"/>
              </a:ext>
            </a:extLst>
          </p:cNvPr>
          <p:cNvSpPr>
            <a:spLocks/>
          </p:cNvSpPr>
          <p:nvPr userDrawn="1"/>
        </p:nvSpPr>
        <p:spPr>
          <a:xfrm>
            <a:off x="3429585"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tables</a:t>
            </a:r>
          </a:p>
        </p:txBody>
      </p:sp>
      <p:sp>
        <p:nvSpPr>
          <p:cNvPr id="307" name="Rechthoek 306">
            <a:extLst>
              <a:ext uri="{FF2B5EF4-FFF2-40B4-BE49-F238E27FC236}">
                <a16:creationId xmlns:a16="http://schemas.microsoft.com/office/drawing/2014/main" id="{EF4A0575-2288-F002-2C4B-246848F802F8}"/>
              </a:ext>
            </a:extLst>
          </p:cNvPr>
          <p:cNvSpPr>
            <a:spLocks/>
          </p:cNvSpPr>
          <p:nvPr userDrawn="1"/>
        </p:nvSpPr>
        <p:spPr>
          <a:xfrm>
            <a:off x="6140033"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videos</a:t>
            </a:r>
          </a:p>
        </p:txBody>
      </p:sp>
      <p:sp>
        <p:nvSpPr>
          <p:cNvPr id="308" name="Rechthoek 307">
            <a:extLst>
              <a:ext uri="{FF2B5EF4-FFF2-40B4-BE49-F238E27FC236}">
                <a16:creationId xmlns:a16="http://schemas.microsoft.com/office/drawing/2014/main" id="{5E753735-6A53-0001-0C4B-07F733411DB1}"/>
              </a:ext>
            </a:extLst>
          </p:cNvPr>
          <p:cNvSpPr>
            <a:spLocks/>
          </p:cNvSpPr>
          <p:nvPr userDrawn="1"/>
        </p:nvSpPr>
        <p:spPr>
          <a:xfrm>
            <a:off x="8850481"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Want to know more? </a:t>
            </a:r>
            <a:br>
              <a:rPr lang="en-GB" sz="1400" dirty="0"/>
            </a:br>
            <a:r>
              <a:rPr lang="en-GB" sz="1400" dirty="0"/>
              <a:t>Ask us! </a:t>
            </a:r>
          </a:p>
        </p:txBody>
      </p:sp>
      <p:sp>
        <p:nvSpPr>
          <p:cNvPr id="309" name="Tekstvak 308">
            <a:extLst>
              <a:ext uri="{FF2B5EF4-FFF2-40B4-BE49-F238E27FC236}">
                <a16:creationId xmlns:a16="http://schemas.microsoft.com/office/drawing/2014/main" id="{7699BE50-6295-0EE3-4CC4-BFEF1A217BDA}"/>
              </a:ext>
            </a:extLst>
          </p:cNvPr>
          <p:cNvSpPr txBox="1"/>
          <p:nvPr userDrawn="1"/>
        </p:nvSpPr>
        <p:spPr>
          <a:xfrm>
            <a:off x="1196101" y="2660995"/>
            <a:ext cx="1651820" cy="654823"/>
          </a:xfrm>
          <a:prstGeom prst="rect">
            <a:avLst/>
          </a:prstGeom>
          <a:noFill/>
        </p:spPr>
        <p:txBody>
          <a:bodyPr wrap="square" lIns="0" tIns="0" rIns="0" bIns="0" rtlCol="0">
            <a:noAutofit/>
          </a:bodyPr>
          <a:lstStyle/>
          <a:p>
            <a:pPr algn="ctr">
              <a:lnSpc>
                <a:spcPct val="90000"/>
              </a:lnSpc>
              <a:spcBef>
                <a:spcPts val="600"/>
              </a:spcBef>
              <a:spcAft>
                <a:spcPts val="600"/>
              </a:spcAft>
            </a:pPr>
            <a:r>
              <a:rPr lang="en-GB" sz="1400" dirty="0"/>
              <a:t>Open this slide </a:t>
            </a:r>
            <a:br>
              <a:rPr lang="en-GB" sz="1400" dirty="0"/>
            </a:br>
            <a:r>
              <a:rPr lang="en-GB" sz="1400" dirty="0"/>
              <a:t>in Slide Show </a:t>
            </a:r>
            <a:br>
              <a:rPr lang="en-GB" sz="1400" dirty="0"/>
            </a:br>
            <a:r>
              <a:rPr lang="en-GB" sz="1400" dirty="0"/>
              <a:t>(Shift + F5)</a:t>
            </a:r>
          </a:p>
        </p:txBody>
      </p:sp>
      <p:sp>
        <p:nvSpPr>
          <p:cNvPr id="310" name="Tekstvak 309">
            <a:extLst>
              <a:ext uri="{FF2B5EF4-FFF2-40B4-BE49-F238E27FC236}">
                <a16:creationId xmlns:a16="http://schemas.microsoft.com/office/drawing/2014/main" id="{C4F63576-9D52-6B16-9DC5-30C6B86AD780}"/>
              </a:ext>
            </a:extLst>
          </p:cNvPr>
          <p:cNvSpPr txBox="1"/>
          <p:nvPr userDrawn="1"/>
        </p:nvSpPr>
        <p:spPr>
          <a:xfrm>
            <a:off x="1196101" y="4630957"/>
            <a:ext cx="1651820" cy="771372"/>
          </a:xfrm>
          <a:prstGeom prst="rect">
            <a:avLst/>
          </a:prstGeom>
          <a:noFill/>
        </p:spPr>
        <p:txBody>
          <a:bodyPr wrap="square" lIns="0" tIns="0" rIns="0" bIns="0" rtlCol="0">
            <a:noAutofit/>
          </a:bodyPr>
          <a:lstStyle/>
          <a:p>
            <a:pPr algn="ctr">
              <a:lnSpc>
                <a:spcPct val="90000"/>
              </a:lnSpc>
              <a:spcBef>
                <a:spcPts val="600"/>
              </a:spcBef>
              <a:spcAft>
                <a:spcPts val="600"/>
              </a:spcAft>
            </a:pPr>
            <a:r>
              <a:rPr lang="en-US" sz="1400" dirty="0"/>
              <a:t>Click on one </a:t>
            </a:r>
            <a:br>
              <a:rPr lang="en-US" sz="1400" dirty="0"/>
            </a:br>
            <a:r>
              <a:rPr lang="en-US" sz="1400" dirty="0"/>
              <a:t>of the buttons </a:t>
            </a:r>
            <a:br>
              <a:rPr lang="en-US" sz="1400" dirty="0"/>
            </a:br>
            <a:r>
              <a:rPr lang="en-US" sz="1400" dirty="0"/>
              <a:t>on the right using your mouse</a:t>
            </a:r>
          </a:p>
        </p:txBody>
      </p:sp>
      <p:pic>
        <p:nvPicPr>
          <p:cNvPr id="312" name="Graphic 311">
            <a:extLst>
              <a:ext uri="{FF2B5EF4-FFF2-40B4-BE49-F238E27FC236}">
                <a16:creationId xmlns:a16="http://schemas.microsoft.com/office/drawing/2014/main" id="{83C9DDC6-C377-C01C-C12F-C39709887C7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0874" y="2065893"/>
            <a:ext cx="422274" cy="422274"/>
          </a:xfrm>
          <a:prstGeom prst="rect">
            <a:avLst/>
          </a:prstGeom>
        </p:spPr>
      </p:pic>
      <p:pic>
        <p:nvPicPr>
          <p:cNvPr id="314" name="Graphic 313">
            <a:extLst>
              <a:ext uri="{FF2B5EF4-FFF2-40B4-BE49-F238E27FC236}">
                <a16:creationId xmlns:a16="http://schemas.microsoft.com/office/drawing/2014/main" id="{F6264D98-DBA4-F096-3C64-82BBF7E7E73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4782" y="4056262"/>
            <a:ext cx="428366" cy="428366"/>
          </a:xfrm>
          <a:prstGeom prst="rect">
            <a:avLst/>
          </a:prstGeom>
        </p:spPr>
      </p:pic>
      <p:pic>
        <p:nvPicPr>
          <p:cNvPr id="316" name="Graphic 315">
            <a:extLst>
              <a:ext uri="{FF2B5EF4-FFF2-40B4-BE49-F238E27FC236}">
                <a16:creationId xmlns:a16="http://schemas.microsoft.com/office/drawing/2014/main" id="{BA02A4B4-D4BC-3A15-2F42-79B3B4900E1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0534" y="2003885"/>
            <a:ext cx="657110" cy="657110"/>
          </a:xfrm>
          <a:prstGeom prst="rect">
            <a:avLst/>
          </a:prstGeom>
        </p:spPr>
      </p:pic>
      <p:pic>
        <p:nvPicPr>
          <p:cNvPr id="318" name="Graphic 317">
            <a:extLst>
              <a:ext uri="{FF2B5EF4-FFF2-40B4-BE49-F238E27FC236}">
                <a16:creationId xmlns:a16="http://schemas.microsoft.com/office/drawing/2014/main" id="{FD6E28B3-2336-CB72-41CB-E4FB7457775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93838" y="2114219"/>
            <a:ext cx="511398" cy="511398"/>
          </a:xfrm>
          <a:prstGeom prst="rect">
            <a:avLst/>
          </a:prstGeom>
        </p:spPr>
      </p:pic>
      <p:pic>
        <p:nvPicPr>
          <p:cNvPr id="320" name="Graphic 319">
            <a:extLst>
              <a:ext uri="{FF2B5EF4-FFF2-40B4-BE49-F238E27FC236}">
                <a16:creationId xmlns:a16="http://schemas.microsoft.com/office/drawing/2014/main" id="{9AA0048A-094A-7B0B-9E95-1A991248E298}"/>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83390" y="4319130"/>
            <a:ext cx="511397" cy="511397"/>
          </a:xfrm>
          <a:prstGeom prst="rect">
            <a:avLst/>
          </a:prstGeom>
        </p:spPr>
      </p:pic>
      <p:pic>
        <p:nvPicPr>
          <p:cNvPr id="322" name="Graphic 321">
            <a:extLst>
              <a:ext uri="{FF2B5EF4-FFF2-40B4-BE49-F238E27FC236}">
                <a16:creationId xmlns:a16="http://schemas.microsoft.com/office/drawing/2014/main" id="{CD2337D8-F906-C37A-6F65-77EA6C4F8E89}"/>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63787" y="4264806"/>
            <a:ext cx="571500" cy="571500"/>
          </a:xfrm>
          <a:prstGeom prst="rect">
            <a:avLst/>
          </a:prstGeom>
        </p:spPr>
      </p:pic>
      <p:pic>
        <p:nvPicPr>
          <p:cNvPr id="324" name="Graphic 323">
            <a:extLst>
              <a:ext uri="{FF2B5EF4-FFF2-40B4-BE49-F238E27FC236}">
                <a16:creationId xmlns:a16="http://schemas.microsoft.com/office/drawing/2014/main" id="{951A37EA-A420-52FC-51B8-29442ECF61F6}"/>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01240" y="2108128"/>
            <a:ext cx="517489" cy="517489"/>
          </a:xfrm>
          <a:prstGeom prst="rect">
            <a:avLst/>
          </a:prstGeom>
        </p:spPr>
      </p:pic>
      <p:pic>
        <p:nvPicPr>
          <p:cNvPr id="326" name="Graphic 325">
            <a:extLst>
              <a:ext uri="{FF2B5EF4-FFF2-40B4-BE49-F238E27FC236}">
                <a16:creationId xmlns:a16="http://schemas.microsoft.com/office/drawing/2014/main" id="{FF573345-59DA-C6F8-0B46-3D1E28CFCE48}"/>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46917" y="4258715"/>
            <a:ext cx="571812" cy="571812"/>
          </a:xfrm>
          <a:prstGeom prst="rect">
            <a:avLst/>
          </a:prstGeom>
        </p:spPr>
      </p:pic>
      <p:grpSp>
        <p:nvGrpSpPr>
          <p:cNvPr id="327" name="HYPERLINKS KNOPPEN">
            <a:extLst>
              <a:ext uri="{FF2B5EF4-FFF2-40B4-BE49-F238E27FC236}">
                <a16:creationId xmlns:a16="http://schemas.microsoft.com/office/drawing/2014/main" id="{DA73EF69-FD65-768D-9CAA-B6556C71610F}"/>
              </a:ext>
            </a:extLst>
          </p:cNvPr>
          <p:cNvGrpSpPr/>
          <p:nvPr userDrawn="1"/>
        </p:nvGrpSpPr>
        <p:grpSpPr>
          <a:xfrm>
            <a:off x="3427799" y="1423041"/>
            <a:ext cx="8043476" cy="4372276"/>
            <a:chOff x="4304436" y="1956567"/>
            <a:chExt cx="8043476" cy="4372276"/>
          </a:xfrm>
        </p:grpSpPr>
        <p:sp>
          <p:nvSpPr>
            <p:cNvPr id="328" name="HYPERLINK1">
              <a:hlinkClick r:id="rId20"/>
              <a:extLst>
                <a:ext uri="{FF2B5EF4-FFF2-40B4-BE49-F238E27FC236}">
                  <a16:creationId xmlns:a16="http://schemas.microsoft.com/office/drawing/2014/main" id="{975BD621-FDF0-4D76-D854-C2C08724D8D4}"/>
                </a:ext>
              </a:extLst>
            </p:cNvPr>
            <p:cNvSpPr/>
            <p:nvPr userDrawn="1"/>
          </p:nvSpPr>
          <p:spPr>
            <a:xfrm>
              <a:off x="4306220" y="1956567"/>
              <a:ext cx="2619010"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29" name="HYPERLINK2">
              <a:hlinkClick r:id="rId21"/>
              <a:extLst>
                <a:ext uri="{FF2B5EF4-FFF2-40B4-BE49-F238E27FC236}">
                  <a16:creationId xmlns:a16="http://schemas.microsoft.com/office/drawing/2014/main" id="{766828C0-0FDC-8248-2318-85E519DE78A6}"/>
                </a:ext>
              </a:extLst>
            </p:cNvPr>
            <p:cNvSpPr/>
            <p:nvPr userDrawn="1"/>
          </p:nvSpPr>
          <p:spPr>
            <a:xfrm>
              <a:off x="7016669" y="1956568"/>
              <a:ext cx="2619010"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30" name="HYPERLINK3">
              <a:hlinkClick r:id="rId22"/>
              <a:extLst>
                <a:ext uri="{FF2B5EF4-FFF2-40B4-BE49-F238E27FC236}">
                  <a16:creationId xmlns:a16="http://schemas.microsoft.com/office/drawing/2014/main" id="{E51061DE-B314-3BC9-4A9C-4CDBEDA15902}"/>
                </a:ext>
              </a:extLst>
            </p:cNvPr>
            <p:cNvSpPr/>
            <p:nvPr userDrawn="1"/>
          </p:nvSpPr>
          <p:spPr>
            <a:xfrm>
              <a:off x="9735690" y="1956569"/>
              <a:ext cx="2612222"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31" name="HYPERLINK4">
              <a:hlinkClick r:id="rId23"/>
              <a:extLst>
                <a:ext uri="{FF2B5EF4-FFF2-40B4-BE49-F238E27FC236}">
                  <a16:creationId xmlns:a16="http://schemas.microsoft.com/office/drawing/2014/main" id="{1883F9C2-8114-C0AE-A1AC-E1B31A53662D}"/>
                </a:ext>
              </a:extLst>
            </p:cNvPr>
            <p:cNvSpPr/>
            <p:nvPr userDrawn="1"/>
          </p:nvSpPr>
          <p:spPr>
            <a:xfrm>
              <a:off x="4304436" y="4178254"/>
              <a:ext cx="2619008"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32" name="HYPERLINK5">
              <a:hlinkClick r:id="rId24"/>
              <a:extLst>
                <a:ext uri="{FF2B5EF4-FFF2-40B4-BE49-F238E27FC236}">
                  <a16:creationId xmlns:a16="http://schemas.microsoft.com/office/drawing/2014/main" id="{076974EE-2E76-7E90-82AB-C972379814FF}"/>
                </a:ext>
              </a:extLst>
            </p:cNvPr>
            <p:cNvSpPr/>
            <p:nvPr userDrawn="1"/>
          </p:nvSpPr>
          <p:spPr>
            <a:xfrm>
              <a:off x="7016670" y="4198596"/>
              <a:ext cx="2619901"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33" name="HYPERLINK6">
              <a:hlinkClick r:id="rId25"/>
              <a:extLst>
                <a:ext uri="{FF2B5EF4-FFF2-40B4-BE49-F238E27FC236}">
                  <a16:creationId xmlns:a16="http://schemas.microsoft.com/office/drawing/2014/main" id="{C7552260-058A-EE6D-09A1-47E7CBF62AA2}"/>
                </a:ext>
              </a:extLst>
            </p:cNvPr>
            <p:cNvSpPr/>
            <p:nvPr userDrawn="1"/>
          </p:nvSpPr>
          <p:spPr>
            <a:xfrm>
              <a:off x="9727118" y="4189272"/>
              <a:ext cx="2620794"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2944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dirty="0" err="1">
              <a:latin typeface="FS Me Pro" panose="02000506040000020004" pitchFamily="2" charset="0"/>
            </a:endParaRPr>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dirty="0">
              <a:latin typeface="FS Me Pro" panose="02000506040000020004" pitchFamily="2"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dirty="0">
                <a:latin typeface="FS Me Pro" panose="02000506040000020004" pitchFamily="2"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9" y="102985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dirty="0">
              <a:latin typeface="FS Me Pro" panose="02000506040000020004" pitchFamily="2"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dirty="0">
              <a:latin typeface="FS Me Pro" panose="02000506040000020004" pitchFamily="2"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761701"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FS Me Pro" panose="02000506040000020004" pitchFamily="2" charset="0"/>
                <a:ea typeface="+mn-ea"/>
                <a:cs typeface="+mn-cs"/>
              </a:defRPr>
            </a:lvl1pPr>
          </a:lstStyle>
          <a:p>
            <a:pPr marL="0" lvl="0"/>
            <a:r>
              <a:rPr lang="nl-NL" dirty="0"/>
              <a:t>Intro </a:t>
            </a:r>
            <a:r>
              <a:rPr lang="nl-NL" dirty="0" err="1"/>
              <a:t>Sustainability</a:t>
            </a:r>
            <a:endParaRPr lang="nl-NL"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dirty="0">
                <a:latin typeface="FS Me Pro" panose="02000506040000020004" pitchFamily="2"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dirty="0">
                <a:latin typeface="FS Me Pro" panose="02000506040000020004" pitchFamily="2" charset="0"/>
              </a:endParaRPr>
            </a:p>
          </p:txBody>
        </p:sp>
      </p:grpSp>
    </p:spTree>
    <p:extLst>
      <p:ext uri="{BB962C8B-B14F-4D97-AF65-F5344CB8AC3E}">
        <p14:creationId xmlns:p14="http://schemas.microsoft.com/office/powerpoint/2010/main" val="1402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page Health">
    <p:spTree>
      <p:nvGrpSpPr>
        <p:cNvPr id="1" name=""/>
        <p:cNvGrpSpPr/>
        <p:nvPr/>
      </p:nvGrpSpPr>
      <p:grpSpPr>
        <a:xfrm>
          <a:off x="0" y="0"/>
          <a:ext cx="0" cy="0"/>
          <a:chOff x="0" y="0"/>
          <a:chExt cx="0" cy="0"/>
        </a:xfrm>
      </p:grpSpPr>
      <p:sp>
        <p:nvSpPr>
          <p:cNvPr id="173" name="Tijdelijke aanduiding voor afbeelding 172">
            <a:extLst>
              <a:ext uri="{FF2B5EF4-FFF2-40B4-BE49-F238E27FC236}">
                <a16:creationId xmlns:a16="http://schemas.microsoft.com/office/drawing/2014/main" id="{8085EFAF-D64C-4474-9B27-403072446E63}"/>
              </a:ext>
            </a:extLst>
          </p:cNvPr>
          <p:cNvSpPr>
            <a:spLocks noGrp="1"/>
          </p:cNvSpPr>
          <p:nvPr>
            <p:ph type="pic" sz="quarter" idx="13" hasCustomPrompt="1"/>
          </p:nvPr>
        </p:nvSpPr>
        <p:spPr>
          <a:xfrm>
            <a:off x="0" y="-500063"/>
            <a:ext cx="12192000" cy="7358063"/>
          </a:xfrm>
          <a:custGeom>
            <a:avLst/>
            <a:gdLst>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507553 w 12192000"/>
              <a:gd name="connsiteY19" fmla="*/ 498354 h 7356355"/>
              <a:gd name="connsiteX20" fmla="*/ 10275921 w 12192000"/>
              <a:gd name="connsiteY20" fmla="*/ 498354 h 7356355"/>
              <a:gd name="connsiteX21" fmla="*/ 10321178 w 12192000"/>
              <a:gd name="connsiteY21" fmla="*/ 489217 h 7356355"/>
              <a:gd name="connsiteX22" fmla="*/ 10372340 w 12192000"/>
              <a:gd name="connsiteY22" fmla="*/ 447087 h 7356355"/>
              <a:gd name="connsiteX23" fmla="*/ 10385563 w 12192000"/>
              <a:gd name="connsiteY23" fmla="*/ 416383 h 7356355"/>
              <a:gd name="connsiteX24" fmla="*/ 10391275 w 12192000"/>
              <a:gd name="connsiteY24" fmla="*/ 385859 h 7356355"/>
              <a:gd name="connsiteX25" fmla="*/ 10391275 w 12192000"/>
              <a:gd name="connsiteY25" fmla="*/ 396360 h 7356355"/>
              <a:gd name="connsiteX26" fmla="*/ 10391643 w 12192000"/>
              <a:gd name="connsiteY26" fmla="*/ 383893 h 7356355"/>
              <a:gd name="connsiteX27" fmla="*/ 10391275 w 12192000"/>
              <a:gd name="connsiteY27" fmla="*/ 385859 h 7356355"/>
              <a:gd name="connsiteX28" fmla="*/ 10391275 w 12192000"/>
              <a:gd name="connsiteY28" fmla="*/ 116957 h 7356355"/>
              <a:gd name="connsiteX29" fmla="*/ 10507558 w 12192000"/>
              <a:gd name="connsiteY29" fmla="*/ 674 h 7356355"/>
              <a:gd name="connsiteX30" fmla="*/ 10835325 w 12192000"/>
              <a:gd name="connsiteY30" fmla="*/ 674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275921 w 12192000"/>
              <a:gd name="connsiteY19" fmla="*/ 498354 h 7356355"/>
              <a:gd name="connsiteX20" fmla="*/ 10321178 w 12192000"/>
              <a:gd name="connsiteY20" fmla="*/ 489217 h 7356355"/>
              <a:gd name="connsiteX21" fmla="*/ 10372340 w 12192000"/>
              <a:gd name="connsiteY21" fmla="*/ 447087 h 7356355"/>
              <a:gd name="connsiteX22" fmla="*/ 10385563 w 12192000"/>
              <a:gd name="connsiteY22" fmla="*/ 416383 h 7356355"/>
              <a:gd name="connsiteX23" fmla="*/ 10391275 w 12192000"/>
              <a:gd name="connsiteY23" fmla="*/ 385859 h 7356355"/>
              <a:gd name="connsiteX24" fmla="*/ 10391275 w 12192000"/>
              <a:gd name="connsiteY24" fmla="*/ 396360 h 7356355"/>
              <a:gd name="connsiteX25" fmla="*/ 10391643 w 12192000"/>
              <a:gd name="connsiteY25" fmla="*/ 383893 h 7356355"/>
              <a:gd name="connsiteX26" fmla="*/ 10391275 w 12192000"/>
              <a:gd name="connsiteY26" fmla="*/ 385859 h 7356355"/>
              <a:gd name="connsiteX27" fmla="*/ 10391275 w 12192000"/>
              <a:gd name="connsiteY27" fmla="*/ 116957 h 7356355"/>
              <a:gd name="connsiteX28" fmla="*/ 10507558 w 12192000"/>
              <a:gd name="connsiteY28" fmla="*/ 674 h 7356355"/>
              <a:gd name="connsiteX29" fmla="*/ 10835325 w 12192000"/>
              <a:gd name="connsiteY29" fmla="*/ 674 h 7356355"/>
              <a:gd name="connsiteX30" fmla="*/ 10838663 w 12192000"/>
              <a:gd name="connsiteY30"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275921 w 12192000"/>
              <a:gd name="connsiteY18" fmla="*/ 498354 h 7356355"/>
              <a:gd name="connsiteX19" fmla="*/ 10321178 w 12192000"/>
              <a:gd name="connsiteY19" fmla="*/ 489217 h 7356355"/>
              <a:gd name="connsiteX20" fmla="*/ 10372340 w 12192000"/>
              <a:gd name="connsiteY20" fmla="*/ 447087 h 7356355"/>
              <a:gd name="connsiteX21" fmla="*/ 10385563 w 12192000"/>
              <a:gd name="connsiteY21" fmla="*/ 416383 h 7356355"/>
              <a:gd name="connsiteX22" fmla="*/ 10391275 w 12192000"/>
              <a:gd name="connsiteY22" fmla="*/ 385859 h 7356355"/>
              <a:gd name="connsiteX23" fmla="*/ 10391275 w 12192000"/>
              <a:gd name="connsiteY23" fmla="*/ 396360 h 7356355"/>
              <a:gd name="connsiteX24" fmla="*/ 10391643 w 12192000"/>
              <a:gd name="connsiteY24" fmla="*/ 383893 h 7356355"/>
              <a:gd name="connsiteX25" fmla="*/ 10391275 w 12192000"/>
              <a:gd name="connsiteY25" fmla="*/ 385859 h 7356355"/>
              <a:gd name="connsiteX26" fmla="*/ 10391275 w 12192000"/>
              <a:gd name="connsiteY26" fmla="*/ 116957 h 7356355"/>
              <a:gd name="connsiteX27" fmla="*/ 10507558 w 12192000"/>
              <a:gd name="connsiteY27" fmla="*/ 674 h 7356355"/>
              <a:gd name="connsiteX28" fmla="*/ 10835325 w 12192000"/>
              <a:gd name="connsiteY28" fmla="*/ 674 h 7356355"/>
              <a:gd name="connsiteX29" fmla="*/ 10838663 w 12192000"/>
              <a:gd name="connsiteY29"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2192000 w 12192000"/>
              <a:gd name="connsiteY13" fmla="*/ 498355 h 7356355"/>
              <a:gd name="connsiteX14" fmla="*/ 12192000 w 12192000"/>
              <a:gd name="connsiteY14" fmla="*/ 7356355 h 7356355"/>
              <a:gd name="connsiteX15" fmla="*/ 0 w 12192000"/>
              <a:gd name="connsiteY15" fmla="*/ 7356355 h 7356355"/>
              <a:gd name="connsiteX16" fmla="*/ 0 w 12192000"/>
              <a:gd name="connsiteY16" fmla="*/ 498355 h 7356355"/>
              <a:gd name="connsiteX17" fmla="*/ 10275921 w 12192000"/>
              <a:gd name="connsiteY17" fmla="*/ 498354 h 7356355"/>
              <a:gd name="connsiteX18" fmla="*/ 10321178 w 12192000"/>
              <a:gd name="connsiteY18" fmla="*/ 489217 h 7356355"/>
              <a:gd name="connsiteX19" fmla="*/ 10372340 w 12192000"/>
              <a:gd name="connsiteY19" fmla="*/ 447087 h 7356355"/>
              <a:gd name="connsiteX20" fmla="*/ 10385563 w 12192000"/>
              <a:gd name="connsiteY20" fmla="*/ 416383 h 7356355"/>
              <a:gd name="connsiteX21" fmla="*/ 10391275 w 12192000"/>
              <a:gd name="connsiteY21" fmla="*/ 385859 h 7356355"/>
              <a:gd name="connsiteX22" fmla="*/ 10391275 w 12192000"/>
              <a:gd name="connsiteY22" fmla="*/ 396360 h 7356355"/>
              <a:gd name="connsiteX23" fmla="*/ 10391643 w 12192000"/>
              <a:gd name="connsiteY23" fmla="*/ 383893 h 7356355"/>
              <a:gd name="connsiteX24" fmla="*/ 10391275 w 12192000"/>
              <a:gd name="connsiteY24" fmla="*/ 385859 h 7356355"/>
              <a:gd name="connsiteX25" fmla="*/ 10391275 w 12192000"/>
              <a:gd name="connsiteY25" fmla="*/ 116957 h 7356355"/>
              <a:gd name="connsiteX26" fmla="*/ 10507558 w 12192000"/>
              <a:gd name="connsiteY26" fmla="*/ 674 h 7356355"/>
              <a:gd name="connsiteX27" fmla="*/ 10835325 w 12192000"/>
              <a:gd name="connsiteY27" fmla="*/ 674 h 7356355"/>
              <a:gd name="connsiteX28" fmla="*/ 10838663 w 12192000"/>
              <a:gd name="connsiteY28"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2192000 w 12192000"/>
              <a:gd name="connsiteY12" fmla="*/ 498355 h 7356355"/>
              <a:gd name="connsiteX13" fmla="*/ 12192000 w 12192000"/>
              <a:gd name="connsiteY13" fmla="*/ 7356355 h 7356355"/>
              <a:gd name="connsiteX14" fmla="*/ 0 w 12192000"/>
              <a:gd name="connsiteY14" fmla="*/ 7356355 h 7356355"/>
              <a:gd name="connsiteX15" fmla="*/ 0 w 12192000"/>
              <a:gd name="connsiteY15" fmla="*/ 498355 h 7356355"/>
              <a:gd name="connsiteX16" fmla="*/ 10275921 w 12192000"/>
              <a:gd name="connsiteY16" fmla="*/ 498354 h 7356355"/>
              <a:gd name="connsiteX17" fmla="*/ 10321178 w 12192000"/>
              <a:gd name="connsiteY17" fmla="*/ 489217 h 7356355"/>
              <a:gd name="connsiteX18" fmla="*/ 10372340 w 12192000"/>
              <a:gd name="connsiteY18" fmla="*/ 447087 h 7356355"/>
              <a:gd name="connsiteX19" fmla="*/ 10385563 w 12192000"/>
              <a:gd name="connsiteY19" fmla="*/ 416383 h 7356355"/>
              <a:gd name="connsiteX20" fmla="*/ 10391275 w 12192000"/>
              <a:gd name="connsiteY20" fmla="*/ 385859 h 7356355"/>
              <a:gd name="connsiteX21" fmla="*/ 10391275 w 12192000"/>
              <a:gd name="connsiteY21" fmla="*/ 396360 h 7356355"/>
              <a:gd name="connsiteX22" fmla="*/ 10391643 w 12192000"/>
              <a:gd name="connsiteY22" fmla="*/ 383893 h 7356355"/>
              <a:gd name="connsiteX23" fmla="*/ 10391275 w 12192000"/>
              <a:gd name="connsiteY23" fmla="*/ 385859 h 7356355"/>
              <a:gd name="connsiteX24" fmla="*/ 10391275 w 12192000"/>
              <a:gd name="connsiteY24" fmla="*/ 116957 h 7356355"/>
              <a:gd name="connsiteX25" fmla="*/ 10507558 w 12192000"/>
              <a:gd name="connsiteY25" fmla="*/ 674 h 7356355"/>
              <a:gd name="connsiteX26" fmla="*/ 10835325 w 12192000"/>
              <a:gd name="connsiteY26" fmla="*/ 674 h 7356355"/>
              <a:gd name="connsiteX27" fmla="*/ 10838663 w 12192000"/>
              <a:gd name="connsiteY27" fmla="*/ 0 h 73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7356355">
                <a:moveTo>
                  <a:pt x="10838663" y="0"/>
                </a:moveTo>
                <a:lnTo>
                  <a:pt x="10855249" y="674"/>
                </a:lnTo>
                <a:lnTo>
                  <a:pt x="11026044" y="674"/>
                </a:lnTo>
                <a:cubicBezTo>
                  <a:pt x="11026052" y="674"/>
                  <a:pt x="11026060" y="673"/>
                  <a:pt x="11026068" y="673"/>
                </a:cubicBezTo>
                <a:cubicBezTo>
                  <a:pt x="11026070" y="673"/>
                  <a:pt x="11026071" y="674"/>
                  <a:pt x="11026073" y="674"/>
                </a:cubicBezTo>
                <a:lnTo>
                  <a:pt x="11354992" y="674"/>
                </a:lnTo>
                <a:cubicBezTo>
                  <a:pt x="11403158" y="674"/>
                  <a:pt x="11444484" y="29959"/>
                  <a:pt x="11462137" y="71695"/>
                </a:cubicBezTo>
                <a:lnTo>
                  <a:pt x="11471002" y="115606"/>
                </a:lnTo>
                <a:lnTo>
                  <a:pt x="11472532" y="116284"/>
                </a:lnTo>
                <a:lnTo>
                  <a:pt x="11472532" y="381399"/>
                </a:lnTo>
                <a:cubicBezTo>
                  <a:pt x="11472532" y="429565"/>
                  <a:pt x="11501817" y="470891"/>
                  <a:pt x="11543553" y="488544"/>
                </a:cubicBezTo>
                <a:lnTo>
                  <a:pt x="11588810" y="497681"/>
                </a:lnTo>
                <a:lnTo>
                  <a:pt x="12192000" y="498355"/>
                </a:lnTo>
                <a:lnTo>
                  <a:pt x="12192000" y="7356355"/>
                </a:lnTo>
                <a:lnTo>
                  <a:pt x="0" y="7356355"/>
                </a:lnTo>
                <a:lnTo>
                  <a:pt x="0" y="498355"/>
                </a:lnTo>
                <a:lnTo>
                  <a:pt x="10275921" y="498354"/>
                </a:lnTo>
                <a:lnTo>
                  <a:pt x="10321178" y="489217"/>
                </a:lnTo>
                <a:cubicBezTo>
                  <a:pt x="10342046" y="480390"/>
                  <a:pt x="10359801" y="465646"/>
                  <a:pt x="10372340" y="447087"/>
                </a:cubicBezTo>
                <a:cubicBezTo>
                  <a:pt x="10380320" y="437745"/>
                  <a:pt x="10383537" y="427213"/>
                  <a:pt x="10385563" y="416383"/>
                </a:cubicBezTo>
                <a:lnTo>
                  <a:pt x="10391275" y="385859"/>
                </a:lnTo>
                <a:lnTo>
                  <a:pt x="10391275" y="396360"/>
                </a:lnTo>
                <a:cubicBezTo>
                  <a:pt x="10391398" y="396967"/>
                  <a:pt x="10391520" y="383286"/>
                  <a:pt x="10391643" y="383893"/>
                </a:cubicBezTo>
                <a:cubicBezTo>
                  <a:pt x="10391520" y="384548"/>
                  <a:pt x="10391398" y="385204"/>
                  <a:pt x="10391275" y="385859"/>
                </a:cubicBezTo>
                <a:lnTo>
                  <a:pt x="10391275" y="116957"/>
                </a:lnTo>
                <a:cubicBezTo>
                  <a:pt x="10391275" y="52736"/>
                  <a:pt x="10443337" y="674"/>
                  <a:pt x="10507558" y="674"/>
                </a:cubicBezTo>
                <a:lnTo>
                  <a:pt x="10835325" y="674"/>
                </a:lnTo>
                <a:lnTo>
                  <a:pt x="10838663" y="0"/>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FS Me Pro" panose="02000506040000020004" pitchFamily="2" charset="0"/>
                <a:ea typeface="+mn-ea"/>
                <a:cs typeface="+mn-cs"/>
              </a:defRPr>
            </a:lvl1pPr>
          </a:lstStyle>
          <a:p>
            <a:r>
              <a:rPr lang="nl-NL" noProof="0" dirty="0"/>
              <a:t> </a:t>
            </a:r>
          </a:p>
        </p:txBody>
      </p:sp>
      <p:sp>
        <p:nvSpPr>
          <p:cNvPr id="361" name="Tijdelijke aanduiding voor tekst 360">
            <a:extLst>
              <a:ext uri="{FF2B5EF4-FFF2-40B4-BE49-F238E27FC236}">
                <a16:creationId xmlns:a16="http://schemas.microsoft.com/office/drawing/2014/main" id="{C9D2FC15-08A2-EF6B-DE31-05D7434BF260}"/>
              </a:ext>
            </a:extLst>
          </p:cNvPr>
          <p:cNvSpPr>
            <a:spLocks noGrp="1"/>
          </p:cNvSpPr>
          <p:nvPr>
            <p:ph type="body" sz="quarter" idx="16" hasCustomPrompt="1"/>
          </p:nvPr>
        </p:nvSpPr>
        <p:spPr>
          <a:xfrm>
            <a:off x="4475404"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362" name="Tijdelijke aanduiding voor tekst 361">
            <a:extLst>
              <a:ext uri="{FF2B5EF4-FFF2-40B4-BE49-F238E27FC236}">
                <a16:creationId xmlns:a16="http://schemas.microsoft.com/office/drawing/2014/main" id="{C5187949-80BA-F1F2-186B-38C17E4071CF}"/>
              </a:ext>
            </a:extLst>
          </p:cNvPr>
          <p:cNvSpPr>
            <a:spLocks noGrp="1"/>
          </p:cNvSpPr>
          <p:nvPr>
            <p:ph type="body" sz="quarter" idx="17" hasCustomPrompt="1"/>
          </p:nvPr>
        </p:nvSpPr>
        <p:spPr>
          <a:xfrm>
            <a:off x="2948528"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363" name="Tijdelijke aanduiding voor tekst 362">
            <a:extLst>
              <a:ext uri="{FF2B5EF4-FFF2-40B4-BE49-F238E27FC236}">
                <a16:creationId xmlns:a16="http://schemas.microsoft.com/office/drawing/2014/main" id="{905E45DF-7688-0740-E8A7-6374EECBCFE5}"/>
              </a:ext>
            </a:extLst>
          </p:cNvPr>
          <p:cNvSpPr>
            <a:spLocks noGrp="1"/>
          </p:cNvSpPr>
          <p:nvPr>
            <p:ph type="body" sz="quarter" idx="18" hasCustomPrompt="1"/>
          </p:nvPr>
        </p:nvSpPr>
        <p:spPr>
          <a:xfrm>
            <a:off x="1436099"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64" name="Tijdelijke aanduiding voor tekst 363">
            <a:extLst>
              <a:ext uri="{FF2B5EF4-FFF2-40B4-BE49-F238E27FC236}">
                <a16:creationId xmlns:a16="http://schemas.microsoft.com/office/drawing/2014/main" id="{F9494E0E-2806-41F8-E8ED-51018F7F4651}"/>
              </a:ext>
            </a:extLst>
          </p:cNvPr>
          <p:cNvSpPr>
            <a:spLocks noGrp="1"/>
          </p:cNvSpPr>
          <p:nvPr>
            <p:ph type="body" sz="quarter" idx="19" hasCustomPrompt="1"/>
          </p:nvPr>
        </p:nvSpPr>
        <p:spPr>
          <a:xfrm>
            <a:off x="3720136" y="102748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65" name="Tijdelijke aanduiding voor tekst 364">
            <a:extLst>
              <a:ext uri="{FF2B5EF4-FFF2-40B4-BE49-F238E27FC236}">
                <a16:creationId xmlns:a16="http://schemas.microsoft.com/office/drawing/2014/main" id="{27349741-11B3-3075-A07B-534059E3336F}"/>
              </a:ext>
            </a:extLst>
          </p:cNvPr>
          <p:cNvSpPr>
            <a:spLocks noGrp="1"/>
          </p:cNvSpPr>
          <p:nvPr>
            <p:ph type="body" sz="quarter" idx="14" hasCustomPrompt="1"/>
          </p:nvPr>
        </p:nvSpPr>
        <p:spPr>
          <a:xfrm>
            <a:off x="2196927" y="1020086"/>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66" name="Tijdelijke aanduiding voor tekst 365">
            <a:extLst>
              <a:ext uri="{FF2B5EF4-FFF2-40B4-BE49-F238E27FC236}">
                <a16:creationId xmlns:a16="http://schemas.microsoft.com/office/drawing/2014/main" id="{62BE141B-DD81-B594-5F80-F04332047778}"/>
              </a:ext>
            </a:extLst>
          </p:cNvPr>
          <p:cNvSpPr>
            <a:spLocks noGrp="1"/>
          </p:cNvSpPr>
          <p:nvPr>
            <p:ph type="body" sz="quarter" idx="20" hasCustomPrompt="1"/>
          </p:nvPr>
        </p:nvSpPr>
        <p:spPr>
          <a:xfrm>
            <a:off x="676272" y="1020086"/>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376" name="Tijdelijke aanduiding voor tekst 375">
            <a:extLst>
              <a:ext uri="{FF2B5EF4-FFF2-40B4-BE49-F238E27FC236}">
                <a16:creationId xmlns:a16="http://schemas.microsoft.com/office/drawing/2014/main" id="{04BEBEE2-E92B-E747-749B-BEECF1694292}"/>
              </a:ext>
            </a:extLst>
          </p:cNvPr>
          <p:cNvSpPr>
            <a:spLocks noGrp="1"/>
          </p:cNvSpPr>
          <p:nvPr>
            <p:ph type="body" sz="quarter" idx="23" hasCustomPrompt="1"/>
          </p:nvPr>
        </p:nvSpPr>
        <p:spPr>
          <a:xfrm>
            <a:off x="2956044" y="178830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77" name="Tijdelijke aanduiding voor tekst 376">
            <a:extLst>
              <a:ext uri="{FF2B5EF4-FFF2-40B4-BE49-F238E27FC236}">
                <a16:creationId xmlns:a16="http://schemas.microsoft.com/office/drawing/2014/main" id="{F32F09B5-03DC-97F5-B7E2-89C0D2EF669B}"/>
              </a:ext>
            </a:extLst>
          </p:cNvPr>
          <p:cNvSpPr>
            <a:spLocks noGrp="1"/>
          </p:cNvSpPr>
          <p:nvPr>
            <p:ph type="body" sz="quarter" idx="24" hasCustomPrompt="1"/>
          </p:nvPr>
        </p:nvSpPr>
        <p:spPr>
          <a:xfrm>
            <a:off x="1436099" y="178830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78" name="Tijdelijke aanduiding voor tekst 377">
            <a:extLst>
              <a:ext uri="{FF2B5EF4-FFF2-40B4-BE49-F238E27FC236}">
                <a16:creationId xmlns:a16="http://schemas.microsoft.com/office/drawing/2014/main" id="{D17C78DB-9226-AD20-E395-790CAD30264F}"/>
              </a:ext>
            </a:extLst>
          </p:cNvPr>
          <p:cNvSpPr>
            <a:spLocks noGrp="1"/>
          </p:cNvSpPr>
          <p:nvPr>
            <p:ph type="body" sz="quarter" idx="25" hasCustomPrompt="1"/>
          </p:nvPr>
        </p:nvSpPr>
        <p:spPr>
          <a:xfrm>
            <a:off x="3715577" y="254485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79" name="Tijdelijke aanduiding voor tekst 378">
            <a:extLst>
              <a:ext uri="{FF2B5EF4-FFF2-40B4-BE49-F238E27FC236}">
                <a16:creationId xmlns:a16="http://schemas.microsoft.com/office/drawing/2014/main" id="{E58E1DBD-77AC-83C0-D3AC-0BC9415DEE12}"/>
              </a:ext>
            </a:extLst>
          </p:cNvPr>
          <p:cNvSpPr>
            <a:spLocks noGrp="1"/>
          </p:cNvSpPr>
          <p:nvPr>
            <p:ph type="body" sz="quarter" idx="26" hasCustomPrompt="1"/>
          </p:nvPr>
        </p:nvSpPr>
        <p:spPr>
          <a:xfrm>
            <a:off x="2206779" y="254485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80" name="Tijdelijke aanduiding voor tekst 379">
            <a:extLst>
              <a:ext uri="{FF2B5EF4-FFF2-40B4-BE49-F238E27FC236}">
                <a16:creationId xmlns:a16="http://schemas.microsoft.com/office/drawing/2014/main" id="{4FB77B28-990D-230A-A357-F30FC2450F01}"/>
              </a:ext>
            </a:extLst>
          </p:cNvPr>
          <p:cNvSpPr>
            <a:spLocks noGrp="1"/>
          </p:cNvSpPr>
          <p:nvPr>
            <p:ph type="body" sz="quarter" idx="27" hasCustomPrompt="1"/>
          </p:nvPr>
        </p:nvSpPr>
        <p:spPr>
          <a:xfrm>
            <a:off x="676272" y="254485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84" name="Tijdelijke aanduiding voor tekst 383">
            <a:extLst>
              <a:ext uri="{FF2B5EF4-FFF2-40B4-BE49-F238E27FC236}">
                <a16:creationId xmlns:a16="http://schemas.microsoft.com/office/drawing/2014/main" id="{5805D225-050A-9A51-F220-E0C98BD4B15C}"/>
              </a:ext>
            </a:extLst>
          </p:cNvPr>
          <p:cNvSpPr>
            <a:spLocks noGrp="1"/>
          </p:cNvSpPr>
          <p:nvPr>
            <p:ph type="body" sz="quarter" idx="30" hasCustomPrompt="1"/>
          </p:nvPr>
        </p:nvSpPr>
        <p:spPr>
          <a:xfrm>
            <a:off x="2956044" y="330795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85" name="Tijdelijke aanduiding voor tekst 384">
            <a:extLst>
              <a:ext uri="{FF2B5EF4-FFF2-40B4-BE49-F238E27FC236}">
                <a16:creationId xmlns:a16="http://schemas.microsoft.com/office/drawing/2014/main" id="{B54C3C3F-198F-BD74-637A-9757A95C9048}"/>
              </a:ext>
            </a:extLst>
          </p:cNvPr>
          <p:cNvSpPr>
            <a:spLocks noGrp="1"/>
          </p:cNvSpPr>
          <p:nvPr>
            <p:ph type="body" sz="quarter" idx="31" hasCustomPrompt="1"/>
          </p:nvPr>
        </p:nvSpPr>
        <p:spPr>
          <a:xfrm>
            <a:off x="1436099" y="330795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86" name="Tijdelijke aanduiding voor tekst 385">
            <a:extLst>
              <a:ext uri="{FF2B5EF4-FFF2-40B4-BE49-F238E27FC236}">
                <a16:creationId xmlns:a16="http://schemas.microsoft.com/office/drawing/2014/main" id="{8A3FC152-DC65-0229-A735-3E131AC475B5}"/>
              </a:ext>
            </a:extLst>
          </p:cNvPr>
          <p:cNvSpPr>
            <a:spLocks noGrp="1"/>
          </p:cNvSpPr>
          <p:nvPr>
            <p:ph type="body" sz="quarter" idx="32" hasCustomPrompt="1"/>
          </p:nvPr>
        </p:nvSpPr>
        <p:spPr>
          <a:xfrm>
            <a:off x="3715577" y="4046333"/>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87" name="Tijdelijke aanduiding voor tekst 386">
            <a:extLst>
              <a:ext uri="{FF2B5EF4-FFF2-40B4-BE49-F238E27FC236}">
                <a16:creationId xmlns:a16="http://schemas.microsoft.com/office/drawing/2014/main" id="{3A3FCA30-7C5C-9000-B58F-BABE1B4EE8A2}"/>
              </a:ext>
            </a:extLst>
          </p:cNvPr>
          <p:cNvSpPr>
            <a:spLocks noGrp="1"/>
          </p:cNvSpPr>
          <p:nvPr>
            <p:ph type="body" sz="quarter" idx="33" hasCustomPrompt="1"/>
          </p:nvPr>
        </p:nvSpPr>
        <p:spPr>
          <a:xfrm>
            <a:off x="2206779" y="4046333"/>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88" name="Tijdelijke aanduiding voor tekst 387">
            <a:extLst>
              <a:ext uri="{FF2B5EF4-FFF2-40B4-BE49-F238E27FC236}">
                <a16:creationId xmlns:a16="http://schemas.microsoft.com/office/drawing/2014/main" id="{6F279BCE-F505-60A4-0816-A53C26E822E6}"/>
              </a:ext>
            </a:extLst>
          </p:cNvPr>
          <p:cNvSpPr>
            <a:spLocks noGrp="1"/>
          </p:cNvSpPr>
          <p:nvPr>
            <p:ph type="body" sz="quarter" idx="34" hasCustomPrompt="1"/>
          </p:nvPr>
        </p:nvSpPr>
        <p:spPr>
          <a:xfrm>
            <a:off x="676272" y="4046333"/>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392" name="Tijdelijke aanduiding voor tekst 391">
            <a:extLst>
              <a:ext uri="{FF2B5EF4-FFF2-40B4-BE49-F238E27FC236}">
                <a16:creationId xmlns:a16="http://schemas.microsoft.com/office/drawing/2014/main" id="{59E5FCC0-DD5F-811E-2538-2B48655E29C4}"/>
              </a:ext>
            </a:extLst>
          </p:cNvPr>
          <p:cNvSpPr>
            <a:spLocks noGrp="1"/>
          </p:cNvSpPr>
          <p:nvPr>
            <p:ph type="body" sz="quarter" idx="37" hasCustomPrompt="1"/>
          </p:nvPr>
        </p:nvSpPr>
        <p:spPr>
          <a:xfrm>
            <a:off x="2956044" y="482760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93" name="Tijdelijke aanduiding voor tekst 392">
            <a:extLst>
              <a:ext uri="{FF2B5EF4-FFF2-40B4-BE49-F238E27FC236}">
                <a16:creationId xmlns:a16="http://schemas.microsoft.com/office/drawing/2014/main" id="{BB6B6482-A9B4-028D-1217-1C17E3E5067E}"/>
              </a:ext>
            </a:extLst>
          </p:cNvPr>
          <p:cNvSpPr>
            <a:spLocks noGrp="1"/>
          </p:cNvSpPr>
          <p:nvPr>
            <p:ph type="body" sz="quarter" idx="38" hasCustomPrompt="1"/>
          </p:nvPr>
        </p:nvSpPr>
        <p:spPr>
          <a:xfrm>
            <a:off x="1436099" y="482760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94" name="Tijdelijke aanduiding voor tekst 393">
            <a:extLst>
              <a:ext uri="{FF2B5EF4-FFF2-40B4-BE49-F238E27FC236}">
                <a16:creationId xmlns:a16="http://schemas.microsoft.com/office/drawing/2014/main" id="{C4F4BF5D-480C-147F-81B0-ED190E6B8AE1}"/>
              </a:ext>
            </a:extLst>
          </p:cNvPr>
          <p:cNvSpPr>
            <a:spLocks noGrp="1"/>
          </p:cNvSpPr>
          <p:nvPr>
            <p:ph type="body" sz="quarter" idx="39" hasCustomPrompt="1"/>
          </p:nvPr>
        </p:nvSpPr>
        <p:spPr>
          <a:xfrm>
            <a:off x="3715577" y="558327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395" name="Tijdelijke aanduiding voor tekst 394">
            <a:extLst>
              <a:ext uri="{FF2B5EF4-FFF2-40B4-BE49-F238E27FC236}">
                <a16:creationId xmlns:a16="http://schemas.microsoft.com/office/drawing/2014/main" id="{1F4C9DFE-DD9C-491D-70F4-61F24D1EB4F2}"/>
              </a:ext>
            </a:extLst>
          </p:cNvPr>
          <p:cNvSpPr>
            <a:spLocks noGrp="1"/>
          </p:cNvSpPr>
          <p:nvPr>
            <p:ph type="body" sz="quarter" idx="40" hasCustomPrompt="1"/>
          </p:nvPr>
        </p:nvSpPr>
        <p:spPr>
          <a:xfrm>
            <a:off x="2206779" y="558327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396" name="Tijdelijke aanduiding voor tekst 395">
            <a:extLst>
              <a:ext uri="{FF2B5EF4-FFF2-40B4-BE49-F238E27FC236}">
                <a16:creationId xmlns:a16="http://schemas.microsoft.com/office/drawing/2014/main" id="{E568481D-45BC-6E85-CCF2-57157167F5F8}"/>
              </a:ext>
            </a:extLst>
          </p:cNvPr>
          <p:cNvSpPr>
            <a:spLocks noGrp="1"/>
          </p:cNvSpPr>
          <p:nvPr>
            <p:ph type="body" sz="quarter" idx="41" hasCustomPrompt="1"/>
          </p:nvPr>
        </p:nvSpPr>
        <p:spPr>
          <a:xfrm>
            <a:off x="676272" y="558327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400" name="Tijdelijke aanduiding voor tekst 399">
            <a:extLst>
              <a:ext uri="{FF2B5EF4-FFF2-40B4-BE49-F238E27FC236}">
                <a16:creationId xmlns:a16="http://schemas.microsoft.com/office/drawing/2014/main" id="{106E555C-C295-EB20-06D1-102910ED3177}"/>
              </a:ext>
            </a:extLst>
          </p:cNvPr>
          <p:cNvSpPr>
            <a:spLocks noGrp="1"/>
          </p:cNvSpPr>
          <p:nvPr>
            <p:ph type="body" sz="quarter" idx="44" hasCustomPrompt="1"/>
          </p:nvPr>
        </p:nvSpPr>
        <p:spPr>
          <a:xfrm>
            <a:off x="2956044" y="63450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401" name="Tijdelijke aanduiding voor tekst 400">
            <a:extLst>
              <a:ext uri="{FF2B5EF4-FFF2-40B4-BE49-F238E27FC236}">
                <a16:creationId xmlns:a16="http://schemas.microsoft.com/office/drawing/2014/main" id="{85398AD6-811F-9A8B-05AF-ED8F4F4A44DF}"/>
              </a:ext>
            </a:extLst>
          </p:cNvPr>
          <p:cNvSpPr>
            <a:spLocks noGrp="1"/>
          </p:cNvSpPr>
          <p:nvPr>
            <p:ph type="body" sz="quarter" idx="45" hasCustomPrompt="1"/>
          </p:nvPr>
        </p:nvSpPr>
        <p:spPr>
          <a:xfrm>
            <a:off x="1436099" y="63450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405" name="Tijdelijke aanduiding voor tekst 404">
            <a:extLst>
              <a:ext uri="{FF2B5EF4-FFF2-40B4-BE49-F238E27FC236}">
                <a16:creationId xmlns:a16="http://schemas.microsoft.com/office/drawing/2014/main" id="{AAA69E1D-4D39-4FB0-E8DC-9651CE9BA58E}"/>
              </a:ext>
            </a:extLst>
          </p:cNvPr>
          <p:cNvSpPr>
            <a:spLocks noGrp="1"/>
          </p:cNvSpPr>
          <p:nvPr>
            <p:ph type="body" sz="quarter" idx="48" hasCustomPrompt="1"/>
          </p:nvPr>
        </p:nvSpPr>
        <p:spPr>
          <a:xfrm>
            <a:off x="5224375" y="1020086"/>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endParaRPr lang="nl-NL"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731837" y="-414242"/>
            <a:ext cx="1521250"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dirty="0" err="1">
                <a:solidFill>
                  <a:schemeClr val="accent1"/>
                </a:solidFill>
                <a:latin typeface="FS Me Pro" panose="02000506040000020004" pitchFamily="2" charset="0"/>
              </a:rPr>
              <a:t>Titlepage</a:t>
            </a:r>
            <a:r>
              <a:rPr lang="nl-NL" sz="1600" b="0" i="0" cap="none" baseline="0" noProof="0" dirty="0">
                <a:solidFill>
                  <a:schemeClr val="accent1"/>
                </a:solidFill>
                <a:latin typeface="FS Me Pro" panose="02000506040000020004" pitchFamily="2" charset="0"/>
              </a:rPr>
              <a:t> Health</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5224375" y="2557794"/>
            <a:ext cx="5368509" cy="1742411"/>
          </a:xfrm>
        </p:spPr>
        <p:txBody>
          <a:bodyPr anchor="b"/>
          <a:lstStyle>
            <a:lvl1pPr algn="l">
              <a:lnSpc>
                <a:spcPct val="80000"/>
              </a:lnSpc>
              <a:defRPr sz="6000">
                <a:solidFill>
                  <a:schemeClr val="bg1"/>
                </a:solidFill>
              </a:defRPr>
            </a:lvl1pPr>
          </a:lstStyle>
          <a:p>
            <a:r>
              <a:rPr lang="nl-NL" noProof="0" dirty="0"/>
              <a:t>Presentation </a:t>
            </a:r>
            <a:br>
              <a:rPr lang="nl-NL" noProof="0" dirty="0"/>
            </a:br>
            <a:r>
              <a:rPr lang="nl-NL" noProof="0" dirty="0" err="1"/>
              <a:t>title</a:t>
            </a:r>
            <a:r>
              <a:rPr lang="nl-NL" noProof="0" dirty="0"/>
              <a:t>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5224375" y="4428272"/>
            <a:ext cx="5368509" cy="395785"/>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Name Speaker | </a:t>
            </a:r>
            <a:r>
              <a:rPr lang="nl-NL" noProof="0" dirty="0" err="1"/>
              <a:t>Location</a:t>
            </a:r>
            <a:endParaRPr lang="nl-NL" noProof="0" dirty="0"/>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5224375" y="4930190"/>
            <a:ext cx="5368508" cy="301915"/>
          </a:xfrm>
        </p:spPr>
        <p:txBody>
          <a:bodyPr/>
          <a:lstStyle>
            <a:lvl1pPr algn="l">
              <a:defRPr sz="1800">
                <a:solidFill>
                  <a:schemeClr val="bg1"/>
                </a:solidFill>
              </a:defRPr>
            </a:lvl1pPr>
          </a:lstStyle>
          <a:p>
            <a:fld id="{DB10015B-1562-42DC-BAEE-A41F624F6809}" type="datetime1">
              <a:rPr lang="nl-NL" smtClean="0"/>
              <a:t>3-7-2024</a:t>
            </a:fld>
            <a:endParaRPr lang="nl-NL" dirty="0"/>
          </a:p>
        </p:txBody>
      </p:sp>
      <p:sp>
        <p:nvSpPr>
          <p:cNvPr id="403" name="Tijdelijke aanduiding voor tekst 402">
            <a:extLst>
              <a:ext uri="{FF2B5EF4-FFF2-40B4-BE49-F238E27FC236}">
                <a16:creationId xmlns:a16="http://schemas.microsoft.com/office/drawing/2014/main" id="{2E4B3973-1DC0-1A69-466B-E19743183BB8}"/>
              </a:ext>
            </a:extLst>
          </p:cNvPr>
          <p:cNvSpPr>
            <a:spLocks noGrp="1"/>
          </p:cNvSpPr>
          <p:nvPr>
            <p:ph type="body" sz="quarter" idx="46" hasCustomPrompt="1"/>
          </p:nvPr>
        </p:nvSpPr>
        <p:spPr>
          <a:xfrm>
            <a:off x="7493000"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404" name="Tijdelijke aanduiding voor tekst 403">
            <a:extLst>
              <a:ext uri="{FF2B5EF4-FFF2-40B4-BE49-F238E27FC236}">
                <a16:creationId xmlns:a16="http://schemas.microsoft.com/office/drawing/2014/main" id="{924CEEB6-C210-B3CB-1DBE-3209B965AECB}"/>
              </a:ext>
            </a:extLst>
          </p:cNvPr>
          <p:cNvSpPr>
            <a:spLocks noGrp="1"/>
          </p:cNvSpPr>
          <p:nvPr>
            <p:ph type="body" sz="quarter" idx="47" hasCustomPrompt="1"/>
          </p:nvPr>
        </p:nvSpPr>
        <p:spPr>
          <a:xfrm>
            <a:off x="5984202"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406" name="Tijdelijke aanduiding voor tekst 405">
            <a:extLst>
              <a:ext uri="{FF2B5EF4-FFF2-40B4-BE49-F238E27FC236}">
                <a16:creationId xmlns:a16="http://schemas.microsoft.com/office/drawing/2014/main" id="{63B6E035-344C-A60B-F2CC-96086483FFF9}"/>
              </a:ext>
            </a:extLst>
          </p:cNvPr>
          <p:cNvSpPr>
            <a:spLocks noGrp="1"/>
          </p:cNvSpPr>
          <p:nvPr>
            <p:ph type="body" sz="quarter" idx="49" hasCustomPrompt="1"/>
          </p:nvPr>
        </p:nvSpPr>
        <p:spPr>
          <a:xfrm>
            <a:off x="10554638" y="556648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407" name="Tijdelijke aanduiding voor tekst 406">
            <a:extLst>
              <a:ext uri="{FF2B5EF4-FFF2-40B4-BE49-F238E27FC236}">
                <a16:creationId xmlns:a16="http://schemas.microsoft.com/office/drawing/2014/main" id="{49D2BA41-E05D-F319-2B45-D61ACF53273A}"/>
              </a:ext>
            </a:extLst>
          </p:cNvPr>
          <p:cNvSpPr>
            <a:spLocks noGrp="1"/>
          </p:cNvSpPr>
          <p:nvPr>
            <p:ph type="body" sz="quarter" idx="50" hasCustomPrompt="1"/>
          </p:nvPr>
        </p:nvSpPr>
        <p:spPr>
          <a:xfrm>
            <a:off x="11314465" y="63450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408" name="Tijdelijke aanduiding voor tekst 407">
            <a:extLst>
              <a:ext uri="{FF2B5EF4-FFF2-40B4-BE49-F238E27FC236}">
                <a16:creationId xmlns:a16="http://schemas.microsoft.com/office/drawing/2014/main" id="{3C68FD24-0AA6-06CE-2CFE-9467E6DDCCB8}"/>
              </a:ext>
            </a:extLst>
          </p:cNvPr>
          <p:cNvSpPr>
            <a:spLocks noGrp="1"/>
          </p:cNvSpPr>
          <p:nvPr>
            <p:ph type="body" sz="quarter" idx="51" hasCustomPrompt="1"/>
          </p:nvPr>
        </p:nvSpPr>
        <p:spPr>
          <a:xfrm>
            <a:off x="9805667" y="63450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419" name="Tijdelijke aanduiding voor tekst 418">
            <a:extLst>
              <a:ext uri="{FF2B5EF4-FFF2-40B4-BE49-F238E27FC236}">
                <a16:creationId xmlns:a16="http://schemas.microsoft.com/office/drawing/2014/main" id="{CDEB1629-B315-C26E-F71E-2AD05821E3E4}"/>
              </a:ext>
            </a:extLst>
          </p:cNvPr>
          <p:cNvSpPr>
            <a:spLocks noGrp="1"/>
          </p:cNvSpPr>
          <p:nvPr>
            <p:ph type="body" sz="quarter" idx="56" hasCustomPrompt="1"/>
          </p:nvPr>
        </p:nvSpPr>
        <p:spPr>
          <a:xfrm>
            <a:off x="11314465" y="1757911"/>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endParaRPr lang="nl-NL" dirty="0"/>
          </a:p>
        </p:txBody>
      </p:sp>
      <p:sp>
        <p:nvSpPr>
          <p:cNvPr id="45" name="Tijdelijke aanduiding voor tekst 417">
            <a:extLst>
              <a:ext uri="{FF2B5EF4-FFF2-40B4-BE49-F238E27FC236}">
                <a16:creationId xmlns:a16="http://schemas.microsoft.com/office/drawing/2014/main" id="{7CD0BD35-BEF9-49C2-09F9-D81063B59D02}"/>
              </a:ext>
            </a:extLst>
          </p:cNvPr>
          <p:cNvSpPr>
            <a:spLocks noGrp="1"/>
          </p:cNvSpPr>
          <p:nvPr>
            <p:ph type="body" sz="quarter" idx="55" hasCustomPrompt="1"/>
          </p:nvPr>
        </p:nvSpPr>
        <p:spPr>
          <a:xfrm>
            <a:off x="2246727" y="1098475"/>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buNone/>
              <a:defRPr/>
            </a:lvl1pPr>
            <a:lvl4pPr>
              <a:defRPr/>
            </a:lvl4pPr>
          </a:lstStyle>
          <a:p>
            <a:pPr lvl="0"/>
            <a:r>
              <a:rPr lang="nl-NL" dirty="0"/>
              <a:t> </a:t>
            </a:r>
          </a:p>
        </p:txBody>
      </p:sp>
      <p:sp>
        <p:nvSpPr>
          <p:cNvPr id="46" name="Tijdelijke aanduiding voor tekst 411">
            <a:extLst>
              <a:ext uri="{FF2B5EF4-FFF2-40B4-BE49-F238E27FC236}">
                <a16:creationId xmlns:a16="http://schemas.microsoft.com/office/drawing/2014/main" id="{1A0AA295-4A6B-A398-CF87-E995C956B0C5}"/>
              </a:ext>
            </a:extLst>
          </p:cNvPr>
          <p:cNvSpPr>
            <a:spLocks noGrp="1"/>
          </p:cNvSpPr>
          <p:nvPr>
            <p:ph type="body" sz="quarter" idx="52" hasCustomPrompt="1"/>
          </p:nvPr>
        </p:nvSpPr>
        <p:spPr>
          <a:xfrm>
            <a:off x="-22812" y="341962"/>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buNone/>
              <a:defRPr/>
            </a:lvl1pPr>
            <a:lvl4pPr>
              <a:defRPr/>
            </a:lvl4pPr>
          </a:lstStyle>
          <a:p>
            <a:pPr lvl="0"/>
            <a:r>
              <a:rPr lang="nl-NL" dirty="0"/>
              <a:t> </a:t>
            </a:r>
          </a:p>
        </p:txBody>
      </p:sp>
      <p:sp>
        <p:nvSpPr>
          <p:cNvPr id="47" name="Tijdelijke aanduiding voor tekst 416">
            <a:extLst>
              <a:ext uri="{FF2B5EF4-FFF2-40B4-BE49-F238E27FC236}">
                <a16:creationId xmlns:a16="http://schemas.microsoft.com/office/drawing/2014/main" id="{1F0E24BC-CC34-FC02-A948-8C9D2DA11CF9}"/>
              </a:ext>
            </a:extLst>
          </p:cNvPr>
          <p:cNvSpPr>
            <a:spLocks noGrp="1"/>
          </p:cNvSpPr>
          <p:nvPr>
            <p:ph type="body" sz="quarter" idx="54" hasCustomPrompt="1"/>
          </p:nvPr>
        </p:nvSpPr>
        <p:spPr>
          <a:xfrm>
            <a:off x="1490214" y="1083321"/>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buNone/>
              <a:defRPr/>
            </a:lvl1pPr>
            <a:lvl4pPr>
              <a:defRPr/>
            </a:lvl4pPr>
          </a:lstStyle>
          <a:p>
            <a:pPr lvl="0"/>
            <a:r>
              <a:rPr lang="nl-NL" dirty="0"/>
              <a:t> </a:t>
            </a:r>
          </a:p>
        </p:txBody>
      </p:sp>
      <p:sp>
        <p:nvSpPr>
          <p:cNvPr id="48" name="Tijdelijke aanduiding voor tekst 414">
            <a:extLst>
              <a:ext uri="{FF2B5EF4-FFF2-40B4-BE49-F238E27FC236}">
                <a16:creationId xmlns:a16="http://schemas.microsoft.com/office/drawing/2014/main" id="{FD137EFC-2FF3-F605-EF14-860847299B34}"/>
              </a:ext>
            </a:extLst>
          </p:cNvPr>
          <p:cNvSpPr>
            <a:spLocks noGrp="1"/>
          </p:cNvSpPr>
          <p:nvPr>
            <p:ph type="body" sz="quarter" idx="53" hasCustomPrompt="1"/>
          </p:nvPr>
        </p:nvSpPr>
        <p:spPr>
          <a:xfrm>
            <a:off x="-779324" y="1115265"/>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4" y="5138345"/>
                  <a:pt x="0" y="4940354"/>
                  <a:pt x="0" y="4539078"/>
                </a:cubicBezTo>
                <a:cubicBezTo>
                  <a:pt x="0" y="4137802"/>
                  <a:pt x="395224" y="3939812"/>
                  <a:pt x="777372" y="3748738"/>
                </a:cubicBezTo>
                <a:cubicBezTo>
                  <a:pt x="1155628" y="3559610"/>
                  <a:pt x="1513026" y="3381289"/>
                  <a:pt x="1513026" y="3026052"/>
                </a:cubicBezTo>
                <a:cubicBezTo>
                  <a:pt x="1513026" y="2670815"/>
                  <a:pt x="1155736" y="2492494"/>
                  <a:pt x="777372" y="2303366"/>
                </a:cubicBezTo>
                <a:cubicBezTo>
                  <a:pt x="395224" y="2112293"/>
                  <a:pt x="0" y="1914302"/>
                  <a:pt x="0" y="1513026"/>
                </a:cubicBezTo>
                <a:cubicBezTo>
                  <a:pt x="0" y="1111750"/>
                  <a:pt x="395224"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buNone/>
              <a:defRPr/>
            </a:lvl1pPr>
            <a:lvl4pPr>
              <a:defRPr/>
            </a:lvl4pPr>
          </a:lstStyle>
          <a:p>
            <a:pPr lvl="0"/>
            <a:r>
              <a:rPr lang="nl-NL" dirty="0"/>
              <a:t> </a:t>
            </a:r>
          </a:p>
        </p:txBody>
      </p:sp>
    </p:spTree>
    <p:extLst>
      <p:ext uri="{BB962C8B-B14F-4D97-AF65-F5344CB8AC3E}">
        <p14:creationId xmlns:p14="http://schemas.microsoft.com/office/powerpoint/2010/main" val="282270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48">
                                            <p:bg/>
                                          </p:spTgt>
                                        </p:tgtEl>
                                        <p:attrNameLst>
                                          <p:attrName>style.visibility</p:attrName>
                                        </p:attrNameLst>
                                      </p:cBhvr>
                                      <p:to>
                                        <p:strVal val="visible"/>
                                      </p:to>
                                    </p:set>
                                    <p:animEffect transition="in" filter="wipe(down)">
                                      <p:cBhvr>
                                        <p:cTn id="19" dur="1000"/>
                                        <p:tgtEl>
                                          <p:spTgt spid="48">
                                            <p:bg/>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wipe(down)">
                                      <p:cBhvr>
                                        <p:cTn id="22" dur="1000"/>
                                        <p:tgtEl>
                                          <p:spTgt spid="48">
                                            <p:txEl>
                                              <p:pRg st="0" end="0"/>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5">
                                            <p:bg/>
                                          </p:spTgt>
                                        </p:tgtEl>
                                        <p:attrNameLst>
                                          <p:attrName>style.visibility</p:attrName>
                                        </p:attrNameLst>
                                      </p:cBhvr>
                                      <p:to>
                                        <p:strVal val="visible"/>
                                      </p:to>
                                    </p:set>
                                    <p:animEffect transition="in" filter="wipe(up)">
                                      <p:cBhvr>
                                        <p:cTn id="25" dur="1000"/>
                                        <p:tgtEl>
                                          <p:spTgt spid="45">
                                            <p:bg/>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Effect transition="in" filter="wipe(up)">
                                      <p:cBhvr>
                                        <p:cTn id="28" dur="1000"/>
                                        <p:tgtEl>
                                          <p:spTgt spid="45">
                                            <p:txEl>
                                              <p:pRg st="0" end="0"/>
                                            </p:txEl>
                                          </p:spTgt>
                                        </p:tgtEl>
                                      </p:cBhvr>
                                    </p:animEffect>
                                  </p:childTnLst>
                                </p:cTn>
                              </p:par>
                              <p:par>
                                <p:cTn id="29" presetID="22" presetClass="entr" presetSubtype="1" fill="hold" grpId="0" nodeType="withEffect">
                                  <p:stCondLst>
                                    <p:cond delay="250"/>
                                  </p:stCondLst>
                                  <p:childTnLst>
                                    <p:set>
                                      <p:cBhvr>
                                        <p:cTn id="30" dur="1" fill="hold">
                                          <p:stCondLst>
                                            <p:cond delay="0"/>
                                          </p:stCondLst>
                                        </p:cTn>
                                        <p:tgtEl>
                                          <p:spTgt spid="46">
                                            <p:bg/>
                                          </p:spTgt>
                                        </p:tgtEl>
                                        <p:attrNameLst>
                                          <p:attrName>style.visibility</p:attrName>
                                        </p:attrNameLst>
                                      </p:cBhvr>
                                      <p:to>
                                        <p:strVal val="visible"/>
                                      </p:to>
                                    </p:set>
                                    <p:animEffect transition="in" filter="wipe(up)">
                                      <p:cBhvr>
                                        <p:cTn id="31" dur="1000"/>
                                        <p:tgtEl>
                                          <p:spTgt spid="46">
                                            <p:bg/>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46">
                                            <p:txEl>
                                              <p:pRg st="0" end="0"/>
                                            </p:txEl>
                                          </p:spTgt>
                                        </p:tgtEl>
                                        <p:attrNameLst>
                                          <p:attrName>style.visibility</p:attrName>
                                        </p:attrNameLst>
                                      </p:cBhvr>
                                      <p:to>
                                        <p:strVal val="visible"/>
                                      </p:to>
                                    </p:set>
                                    <p:animEffect transition="in" filter="wipe(up)">
                                      <p:cBhvr>
                                        <p:cTn id="34" dur="1000"/>
                                        <p:tgtEl>
                                          <p:spTgt spid="46">
                                            <p:txEl>
                                              <p:pRg st="0" end="0"/>
                                            </p:txEl>
                                          </p:spTgt>
                                        </p:tgtEl>
                                      </p:cBhvr>
                                    </p:animEffect>
                                  </p:childTnLst>
                                </p:cTn>
                              </p:par>
                              <p:par>
                                <p:cTn id="35" presetID="22" presetClass="entr" presetSubtype="4" fill="hold" grpId="0" nodeType="withEffect">
                                  <p:stCondLst>
                                    <p:cond delay="500"/>
                                  </p:stCondLst>
                                  <p:childTnLst>
                                    <p:set>
                                      <p:cBhvr>
                                        <p:cTn id="36" dur="1" fill="hold">
                                          <p:stCondLst>
                                            <p:cond delay="0"/>
                                          </p:stCondLst>
                                        </p:cTn>
                                        <p:tgtEl>
                                          <p:spTgt spid="47">
                                            <p:bg/>
                                          </p:spTgt>
                                        </p:tgtEl>
                                        <p:attrNameLst>
                                          <p:attrName>style.visibility</p:attrName>
                                        </p:attrNameLst>
                                      </p:cBhvr>
                                      <p:to>
                                        <p:strVal val="visible"/>
                                      </p:to>
                                    </p:set>
                                    <p:animEffect transition="in" filter="wipe(down)">
                                      <p:cBhvr>
                                        <p:cTn id="37" dur="1000"/>
                                        <p:tgtEl>
                                          <p:spTgt spid="47">
                                            <p:bg/>
                                          </p:spTgt>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47">
                                            <p:txEl>
                                              <p:pRg st="0" end="0"/>
                                            </p:txEl>
                                          </p:spTgt>
                                        </p:tgtEl>
                                        <p:attrNameLst>
                                          <p:attrName>style.visibility</p:attrName>
                                        </p:attrNameLst>
                                      </p:cBhvr>
                                      <p:to>
                                        <p:strVal val="visible"/>
                                      </p:to>
                                    </p:set>
                                    <p:animEffect transition="in" filter="wipe(down)">
                                      <p:cBhvr>
                                        <p:cTn id="40" dur="10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45" grpId="0" uiExpand="1" build="p" animBg="1">
        <p:tmplLst>
          <p:tmpl>
            <p:tnLst>
              <p:par>
                <p:cTn presetID="22" presetClass="entr" presetSubtype="1"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1000"/>
                        <p:tgtEl>
                          <p:spTgt spid="45"/>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1000"/>
                        <p:tgtEl>
                          <p:spTgt spid="45"/>
                        </p:tgtEl>
                      </p:cBhvr>
                    </p:animEffect>
                  </p:childTnLst>
                </p:cTn>
              </p:par>
            </p:tnLst>
          </p:tmpl>
        </p:tmplLst>
      </p:bldP>
      <p:bldP spid="46" grpId="0" uiExpand="1" build="p" animBg="1">
        <p:tmplLst>
          <p:tmpl>
            <p:tnLst>
              <p:par>
                <p:cTn presetID="22" presetClass="entr" presetSubtype="1"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Effect transition="in" filter="wipe(up)">
                      <p:cBhvr>
                        <p:cTn dur="1000"/>
                        <p:tgtEl>
                          <p:spTgt spid="46"/>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Effect transition="in" filter="wipe(up)">
                      <p:cBhvr>
                        <p:cTn dur="1000"/>
                        <p:tgtEl>
                          <p:spTgt spid="46"/>
                        </p:tgtEl>
                      </p:cBhvr>
                    </p:animEffect>
                  </p:childTnLst>
                </p:cTn>
              </p:par>
            </p:tnLst>
          </p:tmpl>
        </p:tmplLst>
      </p:bldP>
      <p:bldP spid="47" grpId="0" uiExpand="1" build="p" animBg="1">
        <p:tmplLst>
          <p:tmpl>
            <p:tnLst>
              <p:par>
                <p:cTn presetID="22" presetClass="entr" presetSubtype="4"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Effect transition="in" filter="wipe(down)">
                      <p:cBhvr>
                        <p:cTn dur="1000"/>
                        <p:tgtEl>
                          <p:spTgt spid="47"/>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Effect transition="in" filter="wipe(down)">
                      <p:cBhvr>
                        <p:cTn dur="1000"/>
                        <p:tgtEl>
                          <p:spTgt spid="47"/>
                        </p:tgtEl>
                      </p:cBhvr>
                    </p:animEffect>
                  </p:childTnLst>
                </p:cTn>
              </p:par>
            </p:tnLst>
          </p:tmpl>
        </p:tmplLst>
      </p:bldP>
      <p:bldP spid="48" grpId="0" uiExpand="1" build="p" animBg="1">
        <p:tmplLst>
          <p:tmpl>
            <p:tnLst>
              <p:par>
                <p:cTn presetID="22" presetClass="entr" presetSubtype="4"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down)">
                      <p:cBhvr>
                        <p:cTn dur="1000"/>
                        <p:tgtEl>
                          <p:spTgt spid="48"/>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down)">
                      <p:cBhvr>
                        <p:cTn dur="1000"/>
                        <p:tgtEl>
                          <p:spTgt spid="4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image" Target="../media/image1.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image" Target="../media/image2.svg"/><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726ABC8-1289-BBF0-56A0-C3D4C9D5AEAE}"/>
              </a:ext>
            </a:extLst>
          </p:cNvPr>
          <p:cNvPicPr>
            <a:picLocks noChangeAspect="1"/>
          </p:cNvPicPr>
          <p:nvPr userDrawn="1"/>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7453752" y="6342684"/>
            <a:ext cx="4015740" cy="162631"/>
          </a:xfrm>
          <a:prstGeom prst="rect">
            <a:avLst/>
          </a:prstGeom>
        </p:spPr>
      </p:pic>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720000" y="720000"/>
            <a:ext cx="10751275" cy="369025"/>
          </a:xfrm>
          <a:prstGeom prst="rect">
            <a:avLst/>
          </a:prstGeom>
        </p:spPr>
        <p:txBody>
          <a:bodyPr vert="horz" lIns="0" tIns="0" rIns="0" bIns="0" rtlCol="0" anchor="t">
            <a:noAutofit/>
          </a:bodyPr>
          <a:lstStyle/>
          <a:p>
            <a:r>
              <a:rPr lang="nl-NL" noProof="0" dirty="0" err="1"/>
              <a:t>Place</a:t>
            </a:r>
            <a:r>
              <a:rPr lang="nl-NL" noProof="0" dirty="0"/>
              <a:t> a </a:t>
            </a:r>
            <a:r>
              <a:rPr lang="nl-NL" noProof="0" dirty="0" err="1"/>
              <a:t>title</a:t>
            </a:r>
            <a:r>
              <a:rPr lang="nl-NL" noProof="0" dirty="0"/>
              <a:t> </a:t>
            </a:r>
            <a:r>
              <a:rPr lang="nl-NL" noProof="0" dirty="0" err="1"/>
              <a:t>here</a:t>
            </a:r>
            <a:endParaRPr lang="nl-NL" noProof="0" dirty="0"/>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412875"/>
            <a:ext cx="10751275" cy="4393331"/>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err="1"/>
              <a:t>Text</a:t>
            </a:r>
            <a:endParaRPr lang="nl-NL" noProof="0" dirty="0"/>
          </a:p>
          <a:p>
            <a:pPr lvl="4"/>
            <a:r>
              <a:rPr lang="nl-NL" noProof="0" dirty="0" err="1"/>
              <a:t>Subtitle</a:t>
            </a:r>
            <a:r>
              <a:rPr lang="nl-NL" noProof="0" dirty="0"/>
              <a:t> #1</a:t>
            </a:r>
          </a:p>
          <a:p>
            <a:pPr lvl="5"/>
            <a:r>
              <a:rPr lang="nl-NL" noProof="0" dirty="0"/>
              <a:t>Alt. </a:t>
            </a:r>
            <a:r>
              <a:rPr lang="nl-NL" noProof="0" dirty="0" err="1"/>
              <a:t>subtitle</a:t>
            </a:r>
            <a:r>
              <a:rPr lang="nl-NL" noProof="0" dirty="0"/>
              <a:t> #2</a:t>
            </a:r>
          </a:p>
          <a:p>
            <a:pPr lvl="6"/>
            <a:r>
              <a:rPr lang="nl-NL" noProof="0" dirty="0" err="1"/>
              <a:t>Numerical</a:t>
            </a:r>
            <a:r>
              <a:rPr lang="nl-NL" noProof="0" dirty="0"/>
              <a:t> </a:t>
            </a:r>
            <a:r>
              <a:rPr lang="nl-NL" noProof="0" dirty="0" err="1"/>
              <a:t>bullet</a:t>
            </a:r>
            <a:endParaRPr lang="nl-NL" noProof="0" dirty="0"/>
          </a:p>
          <a:p>
            <a:pPr lvl="7"/>
            <a:r>
              <a:rPr lang="nl-NL" noProof="0" dirty="0" err="1"/>
              <a:t>Alphabetical</a:t>
            </a:r>
            <a:r>
              <a:rPr lang="nl-NL" noProof="0" dirty="0"/>
              <a:t> </a:t>
            </a:r>
            <a:r>
              <a:rPr lang="nl-NL" noProof="0" dirty="0" err="1"/>
              <a:t>bullet</a:t>
            </a:r>
            <a:endParaRPr lang="nl-NL" noProof="0" dirty="0"/>
          </a:p>
          <a:p>
            <a:pPr lvl="8"/>
            <a:r>
              <a:rPr lang="nl-NL" noProof="0" dirty="0"/>
              <a:t>Source</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rot="5400000">
            <a:off x="10380031" y="2110805"/>
            <a:ext cx="2933400" cy="151790"/>
          </a:xfrm>
          <a:prstGeom prst="rect">
            <a:avLst/>
          </a:prstGeom>
        </p:spPr>
        <p:txBody>
          <a:bodyPr vert="horz" lIns="0" tIns="0" rIns="0" bIns="0" rtlCol="0" anchor="ctr">
            <a:noAutofit/>
          </a:bodyPr>
          <a:lstStyle>
            <a:lvl1pPr algn="l">
              <a:defRPr sz="1000" b="0" i="0">
                <a:solidFill>
                  <a:schemeClr val="accent1"/>
                </a:solidFill>
                <a:latin typeface="FS Me Pro" panose="02000506040000020004" pitchFamily="2" charset="0"/>
              </a:defRPr>
            </a:lvl1pPr>
          </a:lstStyle>
          <a:p>
            <a:fld id="{632A7ED9-902C-4C72-892E-0761AF033775}" type="datetime1">
              <a:rPr lang="nl-NL" smtClean="0"/>
              <a:pPr/>
              <a:t>3-7-2024</a:t>
            </a:fld>
            <a:endParaRPr lang="nl-NL" dirty="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720000" y="6345237"/>
            <a:ext cx="6733752" cy="153987"/>
          </a:xfrm>
          <a:prstGeom prst="rect">
            <a:avLst/>
          </a:prstGeom>
        </p:spPr>
        <p:txBody>
          <a:bodyPr vert="horz" lIns="0" tIns="0" rIns="0" bIns="0" rtlCol="0" anchor="b">
            <a:noAutofit/>
          </a:bodyPr>
          <a:lstStyle>
            <a:lvl1pPr algn="l">
              <a:defRPr sz="1000" b="0" i="0">
                <a:solidFill>
                  <a:schemeClr val="accent1"/>
                </a:solidFill>
                <a:latin typeface="FS Me Pro" panose="02000506040000020004" pitchFamily="2" charset="0"/>
              </a:defRPr>
            </a:lvl1pPr>
          </a:lstStyle>
          <a:p>
            <a:r>
              <a:rPr lang="nl-NL" dirty="0"/>
              <a:t>TNO Demo presentatie 2022</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674090" y="6345238"/>
            <a:ext cx="345281" cy="153987"/>
          </a:xfrm>
          <a:prstGeom prst="rect">
            <a:avLst/>
          </a:prstGeom>
          <a:noFill/>
          <a:ln>
            <a:noFill/>
          </a:ln>
        </p:spPr>
        <p:txBody>
          <a:bodyPr vert="horz" wrap="square" lIns="36000" tIns="36000" rIns="36000" bIns="36000" rtlCol="0" anchor="ctr">
            <a:noAutofit/>
          </a:bodyPr>
          <a:lstStyle>
            <a:lvl1pPr algn="ctr">
              <a:defRPr sz="1000" b="1" i="0">
                <a:solidFill>
                  <a:schemeClr val="accent1"/>
                </a:solidFill>
                <a:latin typeface="PP Object Sans Heavy" pitchFamily="2" charset="77"/>
              </a:defRPr>
            </a:lvl1pPr>
          </a:lstStyle>
          <a:p>
            <a:fld id="{D7B5DC5B-6873-43DB-ADC7-B15ACCE0DFDB}" type="slidenum">
              <a:rPr lang="nl-NL" smtClean="0"/>
              <a:pPr/>
              <a:t>‹#›</a:t>
            </a:fld>
            <a:endParaRPr lang="nl-NL" dirty="0"/>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720000" y="-691710"/>
            <a:ext cx="3994152" cy="180000"/>
          </a:xfrm>
          <a:prstGeom prst="rect">
            <a:avLst/>
          </a:prstGeom>
          <a:noFill/>
        </p:spPr>
        <p:txBody>
          <a:bodyPr wrap="none" lIns="0" tIns="0" rIns="0" bIns="0" rtlCol="0" anchor="b">
            <a:noAutofit/>
          </a:bodyPr>
          <a:lstStyle/>
          <a:p>
            <a:pPr algn="l"/>
            <a:r>
              <a:rPr lang="nl-NL" sz="1400" b="1" i="0" cap="all" baseline="0" noProof="0" dirty="0">
                <a:solidFill>
                  <a:srgbClr val="123EB7"/>
                </a:solidFill>
                <a:latin typeface="PP Object Sans Heavy" pitchFamily="2" charset="77"/>
              </a:rPr>
              <a:t>TNO</a:t>
            </a:r>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703" r:id="rId1"/>
    <p:sldLayoutId id="2147483709" r:id="rId2"/>
    <p:sldLayoutId id="2147483710" r:id="rId3"/>
    <p:sldLayoutId id="2147483712" r:id="rId4"/>
    <p:sldLayoutId id="2147483707" r:id="rId5"/>
    <p:sldLayoutId id="2147483708" r:id="rId6"/>
    <p:sldLayoutId id="2147483711" r:id="rId7"/>
    <p:sldLayoutId id="2147483713" r:id="rId8"/>
    <p:sldLayoutId id="2147483649" r:id="rId9"/>
    <p:sldLayoutId id="2147483723" r:id="rId10"/>
    <p:sldLayoutId id="2147483725" r:id="rId11"/>
    <p:sldLayoutId id="2147483724" r:id="rId12"/>
    <p:sldLayoutId id="2147483704" r:id="rId13"/>
    <p:sldLayoutId id="2147483726" r:id="rId14"/>
    <p:sldLayoutId id="2147483658" r:id="rId15"/>
    <p:sldLayoutId id="2147483660" r:id="rId16"/>
    <p:sldLayoutId id="2147483673" r:id="rId17"/>
    <p:sldLayoutId id="2147483727" r:id="rId18"/>
    <p:sldLayoutId id="2147483742" r:id="rId19"/>
    <p:sldLayoutId id="2147483674" r:id="rId20"/>
    <p:sldLayoutId id="2147483732" r:id="rId21"/>
    <p:sldLayoutId id="2147483722" r:id="rId22"/>
    <p:sldLayoutId id="2147483663" r:id="rId23"/>
    <p:sldLayoutId id="2147483739" r:id="rId24"/>
    <p:sldLayoutId id="2147483664" r:id="rId25"/>
    <p:sldLayoutId id="2147483665" r:id="rId26"/>
    <p:sldLayoutId id="2147483728" r:id="rId27"/>
    <p:sldLayoutId id="2147483666" r:id="rId28"/>
    <p:sldLayoutId id="2147483667" r:id="rId29"/>
    <p:sldLayoutId id="2147483669" r:id="rId30"/>
    <p:sldLayoutId id="2147483743" r:id="rId31"/>
    <p:sldLayoutId id="2147483672" r:id="rId32"/>
    <p:sldLayoutId id="2147483729" r:id="rId33"/>
    <p:sldLayoutId id="2147483721" r:id="rId34"/>
    <p:sldLayoutId id="2147483705" r:id="rId35"/>
    <p:sldLayoutId id="2147483733" r:id="rId36"/>
    <p:sldLayoutId id="2147483734" r:id="rId37"/>
    <p:sldLayoutId id="2147483741" r:id="rId38"/>
    <p:sldLayoutId id="2147483738" r:id="rId39"/>
    <p:sldLayoutId id="2147483737" r:id="rId40"/>
    <p:sldLayoutId id="2147483740" r:id="rId41"/>
    <p:sldLayoutId id="2147483777" r:id="rId42"/>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PP Object Sans Heavy" pitchFamily="2" charset="77"/>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b="0" i="0" kern="1200">
          <a:solidFill>
            <a:schemeClr val="tx1"/>
          </a:solidFill>
          <a:latin typeface="FS Me Pro" panose="02000506040000020004" pitchFamily="2" charset="0"/>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b="0" i="0" kern="1200">
          <a:solidFill>
            <a:schemeClr val="tx1"/>
          </a:solidFill>
          <a:latin typeface="FS Me Pro" panose="02000506040000020004" pitchFamily="2" charset="0"/>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b="0" i="0" kern="1200">
          <a:solidFill>
            <a:schemeClr val="tx1"/>
          </a:solidFill>
          <a:latin typeface="FS Me Pro" panose="02000506040000020004" pitchFamily="2" charset="0"/>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b="0" i="0" kern="1200">
          <a:solidFill>
            <a:schemeClr val="tx1"/>
          </a:solidFill>
          <a:latin typeface="FS Me Pro" panose="02000506040000020004" pitchFamily="2" charset="0"/>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0" i="0" kern="1200">
          <a:solidFill>
            <a:schemeClr val="accent1"/>
          </a:solidFill>
          <a:latin typeface="FS Me Pro" panose="02000506040000020004" pitchFamily="2" charset="0"/>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0" i="0" kern="1200" cap="none" baseline="0">
          <a:solidFill>
            <a:schemeClr val="tx2"/>
          </a:solidFill>
          <a:latin typeface="FS Me Pro" panose="02000506040000020004" pitchFamily="2" charset="0"/>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b="0" i="0" kern="1200">
          <a:solidFill>
            <a:schemeClr val="tx1"/>
          </a:solidFill>
          <a:latin typeface="FS Me Pro" panose="02000506040000020004" pitchFamily="2" charset="0"/>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b="0" i="0" kern="1200">
          <a:solidFill>
            <a:schemeClr val="tx1"/>
          </a:solidFill>
          <a:latin typeface="FS Me Pro" panose="02000506040000020004" pitchFamily="2" charset="0"/>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b="0" i="0" kern="1200">
          <a:solidFill>
            <a:schemeClr val="tx2"/>
          </a:solidFill>
          <a:latin typeface="FS Me Pro" panose="02000506040000020004" pitchFamily="2" charset="0"/>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453" userDrawn="1">
          <p15:clr>
            <a:srgbClr val="F26B43"/>
          </p15:clr>
        </p15:guide>
        <p15:guide id="3" orient="horz" pos="3657" userDrawn="1">
          <p15:clr>
            <a:srgbClr val="F26B43"/>
          </p15:clr>
        </p15:guide>
        <p15:guide id="4" orient="horz" pos="3997" userDrawn="1">
          <p15:clr>
            <a:srgbClr val="A4A3A4"/>
          </p15:clr>
        </p15:guide>
        <p15:guide id="5" orient="horz" pos="4094" userDrawn="1">
          <p15:clr>
            <a:srgbClr val="A4A3A4"/>
          </p15:clr>
        </p15:guide>
        <p15:guide id="6" pos="7226" userDrawn="1">
          <p15:clr>
            <a:srgbClr val="F26B43"/>
          </p15:clr>
        </p15:guide>
        <p15:guide id="7" orient="horz" pos="686" userDrawn="1">
          <p15:clr>
            <a:srgbClr val="A4A3A4"/>
          </p15:clr>
        </p15:guide>
        <p15:guide id="9" orient="horz" pos="453" userDrawn="1">
          <p15:clr>
            <a:srgbClr val="A4A3A4"/>
          </p15:clr>
        </p15:guide>
        <p15:guide id="12" userDrawn="1">
          <p15:clr>
            <a:srgbClr val="547EBF"/>
          </p15:clr>
        </p15:guide>
        <p15:guide id="13" pos="7680" userDrawn="1">
          <p15:clr>
            <a:srgbClr val="547EBF"/>
          </p15:clr>
        </p15:guide>
        <p15:guide id="14" orient="horz" userDrawn="1">
          <p15:clr>
            <a:srgbClr val="547EBF"/>
          </p15:clr>
        </p15:guide>
        <p15:guide id="15" orient="horz" pos="4320" userDrawn="1">
          <p15:clr>
            <a:srgbClr val="547EBF"/>
          </p15:clr>
        </p15:guide>
        <p15:guide id="16" orient="horz" pos="210" userDrawn="1">
          <p15:clr>
            <a:srgbClr val="A4A3A4"/>
          </p15:clr>
        </p15:guide>
        <p15:guide id="17" orient="horz" pos="36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Afbeelding 21" hidden="1">
            <a:extLst>
              <a:ext uri="{FF2B5EF4-FFF2-40B4-BE49-F238E27FC236}">
                <a16:creationId xmlns:a16="http://schemas.microsoft.com/office/drawing/2014/main" id="{4CCE1003-FBC6-4FAE-9B87-06E360FFFEDD}"/>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0" y="0"/>
            <a:ext cx="12191999" cy="7109236"/>
          </a:xfrm>
          <a:prstGeom prst="rect">
            <a:avLst/>
          </a:prstGeom>
        </p:spPr>
      </p:pic>
      <p:sp>
        <p:nvSpPr>
          <p:cNvPr id="2" name="Tijdelijke aanduiding voor titel 1">
            <a:extLst>
              <a:ext uri="{FF2B5EF4-FFF2-40B4-BE49-F238E27FC236}">
                <a16:creationId xmlns:a16="http://schemas.microsoft.com/office/drawing/2014/main" id="{E34819FC-4EF7-4F76-B726-FC069824F449}"/>
              </a:ext>
            </a:extLst>
          </p:cNvPr>
          <p:cNvSpPr>
            <a:spLocks noGrp="1"/>
          </p:cNvSpPr>
          <p:nvPr>
            <p:ph type="title"/>
          </p:nvPr>
        </p:nvSpPr>
        <p:spPr>
          <a:xfrm>
            <a:off x="1221298" y="1214470"/>
            <a:ext cx="5624670" cy="657952"/>
          </a:xfrm>
          <a:prstGeom prst="rect">
            <a:avLst/>
          </a:prstGeom>
        </p:spPr>
        <p:txBody>
          <a:bodyPr vert="horz" wrap="square" lIns="0" tIns="0" rIns="0" bIns="0" rtlCol="0" anchor="t">
            <a:noAutofit/>
          </a:bodyPr>
          <a:lstStyle/>
          <a:p>
            <a:endParaRPr lang="nl-NL" noProof="0" dirty="0"/>
          </a:p>
        </p:txBody>
      </p:sp>
      <p:sp>
        <p:nvSpPr>
          <p:cNvPr id="3" name="Tijdelijke aanduiding voor tekst 2">
            <a:extLst>
              <a:ext uri="{FF2B5EF4-FFF2-40B4-BE49-F238E27FC236}">
                <a16:creationId xmlns:a16="http://schemas.microsoft.com/office/drawing/2014/main" id="{1B3374E9-05EF-4AA3-B9E5-AFA51A06F8D9}"/>
              </a:ext>
            </a:extLst>
          </p:cNvPr>
          <p:cNvSpPr>
            <a:spLocks noGrp="1"/>
          </p:cNvSpPr>
          <p:nvPr>
            <p:ph type="body" idx="1"/>
          </p:nvPr>
        </p:nvSpPr>
        <p:spPr>
          <a:xfrm>
            <a:off x="1221297" y="2376422"/>
            <a:ext cx="10250703" cy="3761578"/>
          </a:xfrm>
          <a:prstGeom prst="rect">
            <a:avLst/>
          </a:prstGeom>
        </p:spPr>
        <p:txBody>
          <a:bodyPr vert="horz" wrap="square" lIns="0" tIns="0" rIns="0" bIns="0" rtlCol="0">
            <a:noAutofit/>
          </a:body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Kop #1</a:t>
            </a:r>
          </a:p>
          <a:p>
            <a:pPr lvl="5"/>
            <a:r>
              <a:rPr lang="nl-NL" noProof="0" dirty="0"/>
              <a:t>Kop #2</a:t>
            </a:r>
          </a:p>
          <a:p>
            <a:pPr lvl="6"/>
            <a:r>
              <a:rPr lang="nl-NL" noProof="0" dirty="0"/>
              <a:t>Numerieke </a:t>
            </a:r>
            <a:r>
              <a:rPr lang="nl-NL" noProof="0" dirty="0" err="1"/>
              <a:t>bullet</a:t>
            </a:r>
            <a:endParaRPr lang="nl-NL" noProof="0" dirty="0"/>
          </a:p>
          <a:p>
            <a:pPr lvl="7"/>
            <a:r>
              <a:rPr lang="nl-NL" noProof="0" dirty="0"/>
              <a:t>Check </a:t>
            </a:r>
            <a:r>
              <a:rPr lang="nl-NL" noProof="0" dirty="0" err="1"/>
              <a:t>bullet</a:t>
            </a:r>
            <a:endParaRPr lang="nl-NL" noProof="0" dirty="0"/>
          </a:p>
          <a:p>
            <a:pPr lvl="8"/>
            <a:r>
              <a:rPr lang="nl-NL" noProof="0" dirty="0"/>
              <a:t>Quote tekst</a:t>
            </a:r>
          </a:p>
        </p:txBody>
      </p:sp>
      <p:grpSp>
        <p:nvGrpSpPr>
          <p:cNvPr id="29" name="GRID" hidden="1">
            <a:extLst>
              <a:ext uri="{FF2B5EF4-FFF2-40B4-BE49-F238E27FC236}">
                <a16:creationId xmlns:a16="http://schemas.microsoft.com/office/drawing/2014/main" id="{B10A07CB-33C9-4722-B6F0-775B370EFA1B}"/>
              </a:ext>
            </a:extLst>
          </p:cNvPr>
          <p:cNvGrpSpPr/>
          <p:nvPr userDrawn="1"/>
        </p:nvGrpSpPr>
        <p:grpSpPr>
          <a:xfrm>
            <a:off x="-4648" y="0"/>
            <a:ext cx="12196648" cy="6858000"/>
            <a:chOff x="-4648" y="0"/>
            <a:chExt cx="12196648" cy="6858000"/>
          </a:xfrm>
          <a:solidFill>
            <a:schemeClr val="tx1">
              <a:alpha val="50000"/>
            </a:schemeClr>
          </a:solidFill>
        </p:grpSpPr>
        <p:sp>
          <p:nvSpPr>
            <p:cNvPr id="23" name="Rechthoek 22">
              <a:extLst>
                <a:ext uri="{FF2B5EF4-FFF2-40B4-BE49-F238E27FC236}">
                  <a16:creationId xmlns:a16="http://schemas.microsoft.com/office/drawing/2014/main" id="{977838C1-3679-402C-9565-B4532D477DE8}"/>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26" name="Rechthoek 25">
              <a:extLst>
                <a:ext uri="{FF2B5EF4-FFF2-40B4-BE49-F238E27FC236}">
                  <a16:creationId xmlns:a16="http://schemas.microsoft.com/office/drawing/2014/main" id="{C95EF84F-BAA9-4DA7-A14A-B97CA3F3886F}"/>
                </a:ext>
              </a:extLst>
            </p:cNvPr>
            <p:cNvSpPr/>
            <p:nvPr userDrawn="1"/>
          </p:nvSpPr>
          <p:spPr>
            <a:xfrm>
              <a:off x="-1" y="0"/>
              <a:ext cx="969297"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27" name="Rechthoek 26">
              <a:extLst>
                <a:ext uri="{FF2B5EF4-FFF2-40B4-BE49-F238E27FC236}">
                  <a16:creationId xmlns:a16="http://schemas.microsoft.com/office/drawing/2014/main" id="{CFE7E913-D09D-4E21-97E1-C9EA94CD80F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28" name="Rechthoek 27">
              <a:extLst>
                <a:ext uri="{FF2B5EF4-FFF2-40B4-BE49-F238E27FC236}">
                  <a16:creationId xmlns:a16="http://schemas.microsoft.com/office/drawing/2014/main" id="{AD111C42-33C4-47D9-91D8-9929B9BA4FEF}"/>
                </a:ext>
              </a:extLst>
            </p:cNvPr>
            <p:cNvSpPr/>
            <p:nvPr userDrawn="1"/>
          </p:nvSpPr>
          <p:spPr>
            <a:xfrm>
              <a:off x="0" y="613800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36" name="Rechthoek 35">
              <a:extLst>
                <a:ext uri="{FF2B5EF4-FFF2-40B4-BE49-F238E27FC236}">
                  <a16:creationId xmlns:a16="http://schemas.microsoft.com/office/drawing/2014/main" id="{4750ACE1-9951-44FF-B23D-F52315BFF192}"/>
                </a:ext>
              </a:extLst>
            </p:cNvPr>
            <p:cNvSpPr/>
            <p:nvPr userDrawn="1"/>
          </p:nvSpPr>
          <p:spPr>
            <a:xfrm>
              <a:off x="971105" y="0"/>
              <a:ext cx="252000" cy="6858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37" name="Rechthoek 36">
              <a:extLst>
                <a:ext uri="{FF2B5EF4-FFF2-40B4-BE49-F238E27FC236}">
                  <a16:creationId xmlns:a16="http://schemas.microsoft.com/office/drawing/2014/main" id="{123C2EDE-1807-4326-804E-5B664985BBDE}"/>
                </a:ext>
              </a:extLst>
            </p:cNvPr>
            <p:cNvSpPr/>
            <p:nvPr userDrawn="1"/>
          </p:nvSpPr>
          <p:spPr>
            <a:xfrm>
              <a:off x="11221352" y="0"/>
              <a:ext cx="252000" cy="6858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39" name="Rechthoek 38">
              <a:extLst>
                <a:ext uri="{FF2B5EF4-FFF2-40B4-BE49-F238E27FC236}">
                  <a16:creationId xmlns:a16="http://schemas.microsoft.com/office/drawing/2014/main" id="{21E9DF46-D7CD-41ED-9EBD-9A434AAAD41D}"/>
                </a:ext>
              </a:extLst>
            </p:cNvPr>
            <p:cNvSpPr/>
            <p:nvPr userDrawn="1"/>
          </p:nvSpPr>
          <p:spPr>
            <a:xfrm>
              <a:off x="0" y="962469"/>
              <a:ext cx="12192000" cy="252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41" name="Rechthoek 40">
              <a:extLst>
                <a:ext uri="{FF2B5EF4-FFF2-40B4-BE49-F238E27FC236}">
                  <a16:creationId xmlns:a16="http://schemas.microsoft.com/office/drawing/2014/main" id="{3F71EE44-5371-4697-A2ED-D9FBD8C36A12}"/>
                </a:ext>
              </a:extLst>
            </p:cNvPr>
            <p:cNvSpPr/>
            <p:nvPr userDrawn="1"/>
          </p:nvSpPr>
          <p:spPr>
            <a:xfrm>
              <a:off x="0" y="1872422"/>
              <a:ext cx="12192000" cy="504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21" name="Rechthoek 20">
              <a:extLst>
                <a:ext uri="{FF2B5EF4-FFF2-40B4-BE49-F238E27FC236}">
                  <a16:creationId xmlns:a16="http://schemas.microsoft.com/office/drawing/2014/main" id="{3C492553-DAB1-4E7E-BA39-94244B7DB0A3}"/>
                </a:ext>
              </a:extLst>
            </p:cNvPr>
            <p:cNvSpPr/>
            <p:nvPr userDrawn="1"/>
          </p:nvSpPr>
          <p:spPr>
            <a:xfrm>
              <a:off x="-4648" y="0"/>
              <a:ext cx="252000" cy="6858000"/>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sp>
          <p:nvSpPr>
            <p:cNvPr id="24" name="Rechthoek 23">
              <a:extLst>
                <a:ext uri="{FF2B5EF4-FFF2-40B4-BE49-F238E27FC236}">
                  <a16:creationId xmlns:a16="http://schemas.microsoft.com/office/drawing/2014/main" id="{59927F2D-94DC-41B9-9F07-CCE23A13F232}"/>
                </a:ext>
              </a:extLst>
            </p:cNvPr>
            <p:cNvSpPr/>
            <p:nvPr userDrawn="1"/>
          </p:nvSpPr>
          <p:spPr>
            <a:xfrm>
              <a:off x="737105" y="0"/>
              <a:ext cx="252000" cy="6858000"/>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dirty="0"/>
            </a:p>
          </p:txBody>
        </p:sp>
      </p:grpSp>
      <p:grpSp>
        <p:nvGrpSpPr>
          <p:cNvPr id="32" name="Groep 31">
            <a:extLst>
              <a:ext uri="{FF2B5EF4-FFF2-40B4-BE49-F238E27FC236}">
                <a16:creationId xmlns:a16="http://schemas.microsoft.com/office/drawing/2014/main" id="{73AED28A-6187-47C6-A3CD-83AECEC2B050}"/>
              </a:ext>
            </a:extLst>
          </p:cNvPr>
          <p:cNvGrpSpPr/>
          <p:nvPr userDrawn="1"/>
        </p:nvGrpSpPr>
        <p:grpSpPr>
          <a:xfrm>
            <a:off x="970649" y="720000"/>
            <a:ext cx="360000" cy="360000"/>
            <a:chOff x="2399038" y="2408969"/>
            <a:chExt cx="2162441" cy="2140423"/>
          </a:xfrm>
          <a:solidFill>
            <a:srgbClr val="1FF524"/>
          </a:solidFill>
        </p:grpSpPr>
        <p:sp>
          <p:nvSpPr>
            <p:cNvPr id="33" name="Rechthoekige driehoek 32">
              <a:extLst>
                <a:ext uri="{FF2B5EF4-FFF2-40B4-BE49-F238E27FC236}">
                  <a16:creationId xmlns:a16="http://schemas.microsoft.com/office/drawing/2014/main" id="{AA34CDB6-F7CC-4316-B32B-9250E4F54C2A}"/>
                </a:ext>
              </a:extLst>
            </p:cNvPr>
            <p:cNvSpPr/>
            <p:nvPr userDrawn="1"/>
          </p:nvSpPr>
          <p:spPr>
            <a:xfrm rot="5400000">
              <a:off x="2399038" y="3107765"/>
              <a:ext cx="1441627" cy="1441627"/>
            </a:xfrm>
            <a:prstGeom prst="r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4" name="Rechthoek 33">
              <a:extLst>
                <a:ext uri="{FF2B5EF4-FFF2-40B4-BE49-F238E27FC236}">
                  <a16:creationId xmlns:a16="http://schemas.microsoft.com/office/drawing/2014/main" id="{3E0208BC-4560-41EB-9FA4-B056F19366CC}"/>
                </a:ext>
              </a:extLst>
            </p:cNvPr>
            <p:cNvSpPr/>
            <p:nvPr userDrawn="1"/>
          </p:nvSpPr>
          <p:spPr>
            <a:xfrm>
              <a:off x="2399038" y="2408969"/>
              <a:ext cx="1441627" cy="1441627"/>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Ovaal 34">
              <a:extLst>
                <a:ext uri="{FF2B5EF4-FFF2-40B4-BE49-F238E27FC236}">
                  <a16:creationId xmlns:a16="http://schemas.microsoft.com/office/drawing/2014/main" id="{2A7D2C90-9911-4E66-99E4-E9FCFAA2EB51}"/>
                </a:ext>
              </a:extLst>
            </p:cNvPr>
            <p:cNvSpPr/>
            <p:nvPr userDrawn="1"/>
          </p:nvSpPr>
          <p:spPr>
            <a:xfrm>
              <a:off x="3119852" y="2408969"/>
              <a:ext cx="1441627" cy="1441627"/>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spTree>
    <p:extLst>
      <p:ext uri="{BB962C8B-B14F-4D97-AF65-F5344CB8AC3E}">
        <p14:creationId xmlns:p14="http://schemas.microsoft.com/office/powerpoint/2010/main" val="1547963492"/>
      </p:ext>
    </p:extLst>
  </p:cSld>
  <p:clrMap bg1="lt1" tx1="dk1" bg2="lt2" tx2="dk2" accent1="accent1" accent2="accent2" accent3="accent3" accent4="accent4" accent5="accent5" accent6="accent6" hlink="hlink" folHlink="folHlink"/>
  <p:sldLayoutIdLst>
    <p:sldLayoutId id="2147483731" r:id="rId1"/>
    <p:sldLayoutId id="2147483719" r:id="rId2"/>
  </p:sldLayoutIdLst>
  <p:hf hdr="0" ftr="0" dt="0"/>
  <p:txStyles>
    <p:titleStyle>
      <a:lvl1pPr algn="l" defTabSz="914400" rtl="0" eaLnBrk="1" latinLnBrk="0" hangingPunct="1">
        <a:lnSpc>
          <a:spcPct val="80000"/>
        </a:lnSpc>
        <a:spcBef>
          <a:spcPct val="0"/>
        </a:spcBef>
        <a:buNone/>
        <a:defRPr sz="3000" kern="1200" cap="all" baseline="0">
          <a:solidFill>
            <a:srgbClr val="211F26"/>
          </a:solidFill>
          <a:latin typeface="+mj-lt"/>
          <a:ea typeface="+mj-ea"/>
          <a:cs typeface="+mj-cs"/>
        </a:defRPr>
      </a:lvl1pPr>
    </p:titleStyle>
    <p:bodyStyle>
      <a:lvl1pPr marL="177800" indent="-177800" algn="l" defTabSz="914400" rtl="0" eaLnBrk="1" latinLnBrk="0" hangingPunct="1">
        <a:lnSpc>
          <a:spcPct val="90000"/>
        </a:lnSpc>
        <a:spcBef>
          <a:spcPts val="400"/>
        </a:spcBef>
        <a:spcAft>
          <a:spcPts val="400"/>
        </a:spcAft>
        <a:buClr>
          <a:srgbClr val="211F26"/>
        </a:buClr>
        <a:buSzPct val="100000"/>
        <a:buFont typeface="Arial" panose="020B0604020202020204" pitchFamily="34" charset="0"/>
        <a:buChar char="●"/>
        <a:defRPr sz="1400" kern="1200">
          <a:solidFill>
            <a:srgbClr val="211F26"/>
          </a:solidFill>
          <a:latin typeface="+mn-lt"/>
          <a:ea typeface="+mn-ea"/>
          <a:cs typeface="+mn-cs"/>
        </a:defRPr>
      </a:lvl1pPr>
      <a:lvl2pPr marL="355600" indent="-177800" algn="l" defTabSz="914400" rtl="0" eaLnBrk="1" latinLnBrk="0" hangingPunct="1">
        <a:lnSpc>
          <a:spcPct val="90000"/>
        </a:lnSpc>
        <a:spcBef>
          <a:spcPts val="400"/>
        </a:spcBef>
        <a:spcAft>
          <a:spcPts val="400"/>
        </a:spcAft>
        <a:buClr>
          <a:srgbClr val="1FF524"/>
        </a:buClr>
        <a:buFont typeface="Arial" panose="020B0604020202020204" pitchFamily="34" charset="0"/>
        <a:buChar char="●"/>
        <a:defRPr sz="1400" kern="1200">
          <a:solidFill>
            <a:srgbClr val="211F26"/>
          </a:solidFill>
          <a:latin typeface="+mn-lt"/>
          <a:ea typeface="+mn-ea"/>
          <a:cs typeface="+mn-cs"/>
        </a:defRPr>
      </a:lvl2pPr>
      <a:lvl3pPr marL="541338" indent="-185738" algn="l" defTabSz="914400" rtl="0" eaLnBrk="1" latinLnBrk="0" hangingPunct="1">
        <a:lnSpc>
          <a:spcPct val="90000"/>
        </a:lnSpc>
        <a:spcBef>
          <a:spcPts val="400"/>
        </a:spcBef>
        <a:spcAft>
          <a:spcPts val="400"/>
        </a:spcAft>
        <a:buClr>
          <a:srgbClr val="9D9FA1"/>
        </a:buClr>
        <a:buFont typeface="Arial" panose="020B0604020202020204" pitchFamily="34" charset="0"/>
        <a:buChar char="•"/>
        <a:defRPr sz="1400" kern="1200">
          <a:solidFill>
            <a:srgbClr val="211F26"/>
          </a:solidFill>
          <a:latin typeface="+mn-lt"/>
          <a:ea typeface="+mn-ea"/>
          <a:cs typeface="+mn-cs"/>
        </a:defRPr>
      </a:lvl3pPr>
      <a:lvl4pPr marL="0" indent="0" algn="l" defTabSz="914400" rtl="0" eaLnBrk="1" latinLnBrk="0" hangingPunct="1">
        <a:lnSpc>
          <a:spcPct val="90000"/>
        </a:lnSpc>
        <a:spcBef>
          <a:spcPts val="400"/>
        </a:spcBef>
        <a:spcAft>
          <a:spcPts val="400"/>
        </a:spcAft>
        <a:buFont typeface="Arial" panose="020B0604020202020204" pitchFamily="34" charset="0"/>
        <a:buNone/>
        <a:defRPr sz="1400" kern="1200">
          <a:solidFill>
            <a:srgbClr val="211F26"/>
          </a:solidFill>
          <a:latin typeface="+mn-lt"/>
          <a:ea typeface="+mn-ea"/>
          <a:cs typeface="+mn-cs"/>
        </a:defRPr>
      </a:lvl4pPr>
      <a:lvl5pPr marL="0" indent="0" algn="l" defTabSz="914400" rtl="0" eaLnBrk="1" latinLnBrk="0" hangingPunct="1">
        <a:lnSpc>
          <a:spcPct val="90000"/>
        </a:lnSpc>
        <a:spcBef>
          <a:spcPts val="400"/>
        </a:spcBef>
        <a:spcAft>
          <a:spcPts val="400"/>
        </a:spcAft>
        <a:buFont typeface="Arial" panose="020B0604020202020204" pitchFamily="34" charset="0"/>
        <a:buNone/>
        <a:defRPr sz="1600" b="1" kern="1200" cap="all" baseline="0">
          <a:solidFill>
            <a:srgbClr val="211F26"/>
          </a:solidFill>
          <a:latin typeface="+mj-lt"/>
          <a:ea typeface="+mn-ea"/>
          <a:cs typeface="+mn-cs"/>
        </a:defRPr>
      </a:lvl5pPr>
      <a:lvl6pPr marL="0" indent="0" algn="l" defTabSz="914400" rtl="0" eaLnBrk="1" latinLnBrk="0" hangingPunct="1">
        <a:lnSpc>
          <a:spcPct val="90000"/>
        </a:lnSpc>
        <a:spcBef>
          <a:spcPts val="400"/>
        </a:spcBef>
        <a:spcAft>
          <a:spcPts val="400"/>
        </a:spcAft>
        <a:buFont typeface="Arial" panose="020B0604020202020204" pitchFamily="34" charset="0"/>
        <a:buNone/>
        <a:defRPr sz="1400" b="0" kern="1200">
          <a:solidFill>
            <a:srgbClr val="211F26"/>
          </a:solidFill>
          <a:latin typeface="+mj-lt"/>
          <a:ea typeface="+mn-ea"/>
          <a:cs typeface="+mn-cs"/>
        </a:defRPr>
      </a:lvl6pPr>
      <a:lvl7pPr marL="266700" indent="-266700" algn="l" defTabSz="914400" rtl="0" eaLnBrk="1" latinLnBrk="0" hangingPunct="1">
        <a:lnSpc>
          <a:spcPct val="90000"/>
        </a:lnSpc>
        <a:spcBef>
          <a:spcPts val="400"/>
        </a:spcBef>
        <a:spcAft>
          <a:spcPts val="400"/>
        </a:spcAft>
        <a:buClr>
          <a:schemeClr val="accent1"/>
        </a:buClr>
        <a:buFont typeface="+mj-lt"/>
        <a:buAutoNum type="arabicPeriod"/>
        <a:defRPr sz="1400" kern="1200">
          <a:solidFill>
            <a:srgbClr val="211F26"/>
          </a:solidFill>
          <a:latin typeface="+mn-lt"/>
          <a:ea typeface="+mn-ea"/>
          <a:cs typeface="+mn-cs"/>
        </a:defRPr>
      </a:lvl7pPr>
      <a:lvl8pPr marL="177800" indent="-177800" algn="l" defTabSz="914400" rtl="0" eaLnBrk="1" latinLnBrk="0" hangingPunct="1">
        <a:lnSpc>
          <a:spcPct val="90000"/>
        </a:lnSpc>
        <a:spcBef>
          <a:spcPts val="400"/>
        </a:spcBef>
        <a:spcAft>
          <a:spcPts val="400"/>
        </a:spcAft>
        <a:buSzPct val="100000"/>
        <a:buFontTx/>
        <a:buBlip>
          <a:blip r:embed="rId5"/>
        </a:buBlip>
        <a:defRPr sz="1400" kern="1200">
          <a:solidFill>
            <a:srgbClr val="211F26"/>
          </a:solidFill>
          <a:latin typeface="+mn-lt"/>
          <a:ea typeface="+mn-ea"/>
          <a:cs typeface="+mn-cs"/>
        </a:defRPr>
      </a:lvl8pPr>
      <a:lvl9pPr marL="0" indent="0" algn="l" defTabSz="914400" rtl="0" eaLnBrk="1" latinLnBrk="0" hangingPunct="1">
        <a:lnSpc>
          <a:spcPct val="90000"/>
        </a:lnSpc>
        <a:spcBef>
          <a:spcPts val="400"/>
        </a:spcBef>
        <a:spcAft>
          <a:spcPts val="400"/>
        </a:spcAft>
        <a:buFont typeface="Arial" panose="020B0604020202020204" pitchFamily="34" charset="0"/>
        <a:buNone/>
        <a:tabLst/>
        <a:defRPr sz="1800" i="1" kern="1200">
          <a:solidFill>
            <a:srgbClr val="211F26"/>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726ABC8-1289-BBF0-56A0-C3D4C9D5AEAE}"/>
              </a:ext>
            </a:extLst>
          </p:cNvPr>
          <p:cNvPicPr>
            <a:picLocks noChangeAspect="1"/>
          </p:cNvPicPr>
          <p:nvPr userDrawn="1"/>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7453752" y="6342684"/>
            <a:ext cx="4015740" cy="162631"/>
          </a:xfrm>
          <a:prstGeom prst="rect">
            <a:avLst/>
          </a:prstGeom>
        </p:spPr>
      </p:pic>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720000" y="720000"/>
            <a:ext cx="10751275" cy="369025"/>
          </a:xfrm>
          <a:prstGeom prst="rect">
            <a:avLst/>
          </a:prstGeom>
        </p:spPr>
        <p:txBody>
          <a:bodyPr vert="horz" lIns="0" tIns="0" rIns="0" bIns="0" rtlCol="0" anchor="t">
            <a:noAutofit/>
          </a:bodyPr>
          <a:lstStyle/>
          <a:p>
            <a:r>
              <a:rPr lang="en-GB" noProof="0" dirty="0"/>
              <a:t>Place a title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412875"/>
            <a:ext cx="10751275" cy="4393331"/>
          </a:xfrm>
          <a:prstGeom prst="rect">
            <a:avLst/>
          </a:prstGeom>
        </p:spPr>
        <p:txBody>
          <a:bodyPr vert="horz" lIns="0" tIns="0" rIns="0" bIns="0" rtlCol="0">
            <a:noAutofit/>
          </a:body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rot="5400000">
            <a:off x="10380031" y="2110805"/>
            <a:ext cx="2933400" cy="151790"/>
          </a:xfrm>
          <a:prstGeom prst="rect">
            <a:avLst/>
          </a:prstGeom>
        </p:spPr>
        <p:txBody>
          <a:bodyPr vert="horz" lIns="0" tIns="0" rIns="0" bIns="0" rtlCol="0" anchor="ctr">
            <a:noAutofit/>
          </a:bodyPr>
          <a:lstStyle>
            <a:lvl1pPr algn="l">
              <a:defRPr sz="1000">
                <a:solidFill>
                  <a:schemeClr val="accent1"/>
                </a:solidFill>
              </a:defRPr>
            </a:lvl1pPr>
          </a:lstStyle>
          <a:p>
            <a:fld id="{9DF81D61-A1DB-430C-B891-BB0CBA69BA5F}" type="datetime1">
              <a:rPr lang="en-GB" smtClean="0"/>
              <a:t>03/07/2024</a:t>
            </a:fld>
            <a:endParaRPr lang="en-GB" dirty="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720000" y="6345237"/>
            <a:ext cx="6733752" cy="153987"/>
          </a:xfrm>
          <a:prstGeom prst="rect">
            <a:avLst/>
          </a:prstGeom>
        </p:spPr>
        <p:txBody>
          <a:bodyPr vert="horz" lIns="0" tIns="0" rIns="0" bIns="0" rtlCol="0" anchor="b">
            <a:noAutofit/>
          </a:bodyPr>
          <a:lstStyle>
            <a:lvl1pPr algn="l">
              <a:defRPr sz="1000">
                <a:solidFill>
                  <a:schemeClr val="accent1"/>
                </a:solidFill>
              </a:defRPr>
            </a:lvl1pPr>
          </a:lstStyle>
          <a:p>
            <a:r>
              <a:rPr lang="en-GB" dirty="0"/>
              <a:t>TNO Template-set 2022</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674090" y="6345238"/>
            <a:ext cx="345281" cy="153987"/>
          </a:xfrm>
          <a:prstGeom prst="rect">
            <a:avLst/>
          </a:prstGeom>
          <a:noFill/>
          <a:ln>
            <a:noFill/>
          </a:ln>
        </p:spPr>
        <p:txBody>
          <a:bodyPr vert="horz" wrap="square" lIns="36000" tIns="36000" rIns="36000" bIns="36000" rtlCol="0" anchor="ctr">
            <a:noAutofit/>
          </a:bodyPr>
          <a:lstStyle>
            <a:lvl1pPr algn="ctr">
              <a:defRPr sz="1000" b="1">
                <a:solidFill>
                  <a:schemeClr val="accent1"/>
                </a:solidFill>
                <a:latin typeface="+mj-lt"/>
              </a:defRPr>
            </a:lvl1pPr>
          </a:lstStyle>
          <a:p>
            <a:fld id="{D7B5DC5B-6873-43DB-ADC7-B15ACCE0DFDB}" type="slidenum">
              <a:rPr lang="en-GB" smtClean="0"/>
              <a:pPr/>
              <a:t>‹#›</a:t>
            </a:fld>
            <a:endParaRPr lang="en-GB" dirty="0"/>
          </a:p>
        </p:txBody>
      </p:sp>
      <p:sp>
        <p:nvSpPr>
          <p:cNvPr id="7" name="Tekstvak 6">
            <a:extLst>
              <a:ext uri="{FF2B5EF4-FFF2-40B4-BE49-F238E27FC236}">
                <a16:creationId xmlns:a16="http://schemas.microsoft.com/office/drawing/2014/main" id="{FFB03D5B-72C3-E50B-DB8C-BD99C4E596D5}"/>
              </a:ext>
            </a:extLst>
          </p:cNvPr>
          <p:cNvSpPr txBox="1"/>
          <p:nvPr userDrawn="1"/>
        </p:nvSpPr>
        <p:spPr>
          <a:xfrm>
            <a:off x="-6350000" y="-6350000"/>
            <a:ext cx="12700" cy="12700"/>
          </a:xfrm>
          <a:prstGeom prst="rect">
            <a:avLst/>
          </a:prstGeom>
          <a:noFill/>
        </p:spPr>
        <p:txBody>
          <a:bodyPr vert="horz" wrap="square" lIns="0" tIns="0" rIns="0" bIns="0" rtlCol="0">
            <a:noAutofit/>
          </a:bodyPr>
          <a:lstStyle/>
          <a:p>
            <a:pPr algn="l">
              <a:lnSpc>
                <a:spcPct val="90000"/>
              </a:lnSpc>
              <a:spcBef>
                <a:spcPts val="600"/>
              </a:spcBef>
              <a:spcAft>
                <a:spcPts val="600"/>
              </a:spcAft>
            </a:pPr>
            <a:endParaRPr lang="nl-NL" sz="1600" dirty="0">
              <a:latin typeface="FS Me Pro" panose="02000506040000020004" pitchFamily="50" charset="0"/>
            </a:endParaRPr>
          </a:p>
        </p:txBody>
      </p:sp>
    </p:spTree>
    <p:extLst>
      <p:ext uri="{BB962C8B-B14F-4D97-AF65-F5344CB8AC3E}">
        <p14:creationId xmlns:p14="http://schemas.microsoft.com/office/powerpoint/2010/main" val="32084300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453">
          <p15:clr>
            <a:srgbClr val="F26B43"/>
          </p15:clr>
        </p15:guide>
        <p15:guide id="3" orient="horz" pos="3657">
          <p15:clr>
            <a:srgbClr val="F26B43"/>
          </p15:clr>
        </p15:guide>
        <p15:guide id="4" orient="horz" pos="3997">
          <p15:clr>
            <a:srgbClr val="A4A3A4"/>
          </p15:clr>
        </p15:guide>
        <p15:guide id="5" orient="horz" pos="4094">
          <p15:clr>
            <a:srgbClr val="A4A3A4"/>
          </p15:clr>
        </p15:guide>
        <p15:guide id="6" pos="7226">
          <p15:clr>
            <a:srgbClr val="F26B43"/>
          </p15:clr>
        </p15:guide>
        <p15:guide id="7" orient="horz" pos="686">
          <p15:clr>
            <a:srgbClr val="A4A3A4"/>
          </p15:clr>
        </p15:guide>
        <p15:guide id="9" orient="horz" pos="453">
          <p15:clr>
            <a:srgbClr val="A4A3A4"/>
          </p15:clr>
        </p15:guide>
        <p15:guide id="12">
          <p15:clr>
            <a:srgbClr val="547EBF"/>
          </p15:clr>
        </p15:guide>
        <p15:guide id="13" pos="7680">
          <p15:clr>
            <a:srgbClr val="547EBF"/>
          </p15:clr>
        </p15:guide>
        <p15:guide id="14" orient="horz">
          <p15:clr>
            <a:srgbClr val="547EBF"/>
          </p15:clr>
        </p15:guide>
        <p15:guide id="15" orient="horz" pos="4320">
          <p15:clr>
            <a:srgbClr val="547EBF"/>
          </p15:clr>
        </p15:guide>
        <p15:guide id="16" orient="horz" pos="210">
          <p15:clr>
            <a:srgbClr val="A4A3A4"/>
          </p15:clr>
        </p15:guide>
        <p15:guide id="17" orient="horz" pos="36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DB16EBF-3653-EFDB-6430-071954C1B2B9}"/>
              </a:ext>
            </a:extLst>
          </p:cNvPr>
          <p:cNvSpPr>
            <a:spLocks noGrp="1"/>
          </p:cNvSpPr>
          <p:nvPr>
            <p:ph type="ctrTitle"/>
          </p:nvPr>
        </p:nvSpPr>
        <p:spPr>
          <a:xfrm>
            <a:off x="617619" y="982223"/>
            <a:ext cx="4602080" cy="1916262"/>
          </a:xfrm>
        </p:spPr>
        <p:txBody>
          <a:bodyPr/>
          <a:lstStyle/>
          <a:p>
            <a:r>
              <a:rPr lang="nl-NL" sz="4000" dirty="0"/>
              <a:t>Rechtvaardigheid in de energietransitie</a:t>
            </a:r>
          </a:p>
        </p:txBody>
      </p:sp>
      <p:sp>
        <p:nvSpPr>
          <p:cNvPr id="7" name="Ondertitel 6">
            <a:extLst>
              <a:ext uri="{FF2B5EF4-FFF2-40B4-BE49-F238E27FC236}">
                <a16:creationId xmlns:a16="http://schemas.microsoft.com/office/drawing/2014/main" id="{46E6017A-C299-88B0-5514-F5AA4B68FAAA}"/>
              </a:ext>
            </a:extLst>
          </p:cNvPr>
          <p:cNvSpPr>
            <a:spLocks noGrp="1"/>
          </p:cNvSpPr>
          <p:nvPr>
            <p:ph type="subTitle" idx="1"/>
          </p:nvPr>
        </p:nvSpPr>
        <p:spPr>
          <a:xfrm>
            <a:off x="361072" y="3549175"/>
            <a:ext cx="3090175" cy="1471391"/>
          </a:xfrm>
        </p:spPr>
        <p:txBody>
          <a:bodyPr/>
          <a:lstStyle/>
          <a:p>
            <a:r>
              <a:rPr lang="nl-NL" dirty="0"/>
              <a:t>Thomas Schuurman Hess</a:t>
            </a:r>
          </a:p>
          <a:p>
            <a:r>
              <a:rPr lang="nl-NL" dirty="0"/>
              <a:t>TNO | </a:t>
            </a:r>
          </a:p>
          <a:p>
            <a:r>
              <a:rPr lang="nl-NL" dirty="0"/>
              <a:t>3-7-2024</a:t>
            </a:r>
          </a:p>
        </p:txBody>
      </p:sp>
      <p:sp>
        <p:nvSpPr>
          <p:cNvPr id="3" name="Tijdelijke aanduiding voor dianummer 2">
            <a:extLst>
              <a:ext uri="{FF2B5EF4-FFF2-40B4-BE49-F238E27FC236}">
                <a16:creationId xmlns:a16="http://schemas.microsoft.com/office/drawing/2014/main" id="{A683710E-C647-79B1-DA42-7E355556166D}"/>
              </a:ext>
            </a:extLst>
          </p:cNvPr>
          <p:cNvSpPr>
            <a:spLocks noGrp="1"/>
          </p:cNvSpPr>
          <p:nvPr>
            <p:ph type="sldNum" sz="quarter" idx="4294967295"/>
          </p:nvPr>
        </p:nvSpPr>
        <p:spPr>
          <a:xfrm>
            <a:off x="11847513" y="6345238"/>
            <a:ext cx="344487" cy="153987"/>
          </a:xfrm>
        </p:spPr>
        <p:txBody>
          <a:bodyPr/>
          <a:lstStyle/>
          <a:p>
            <a:fld id="{D7B5DC5B-6873-43DB-ADC7-B15ACCE0DFDB}" type="slidenum">
              <a:rPr lang="nl-NL" noProof="0" smtClean="0"/>
              <a:t>1</a:t>
            </a:fld>
            <a:endParaRPr lang="nl-NL" noProof="0" dirty="0"/>
          </a:p>
        </p:txBody>
      </p:sp>
      <p:grpSp>
        <p:nvGrpSpPr>
          <p:cNvPr id="11" name="Groep 10">
            <a:extLst>
              <a:ext uri="{FF2B5EF4-FFF2-40B4-BE49-F238E27FC236}">
                <a16:creationId xmlns:a16="http://schemas.microsoft.com/office/drawing/2014/main" id="{3BCD2063-BD4A-C2CF-6856-D1C46128663D}"/>
              </a:ext>
            </a:extLst>
          </p:cNvPr>
          <p:cNvGrpSpPr/>
          <p:nvPr/>
        </p:nvGrpSpPr>
        <p:grpSpPr>
          <a:xfrm>
            <a:off x="7453752" y="6342684"/>
            <a:ext cx="4016042" cy="163185"/>
            <a:chOff x="7453752" y="6342684"/>
            <a:chExt cx="4016042" cy="163185"/>
          </a:xfrm>
        </p:grpSpPr>
        <p:sp>
          <p:nvSpPr>
            <p:cNvPr id="12" name="Vrije vorm: vorm 11">
              <a:extLst>
                <a:ext uri="{FF2B5EF4-FFF2-40B4-BE49-F238E27FC236}">
                  <a16:creationId xmlns:a16="http://schemas.microsoft.com/office/drawing/2014/main" id="{FD81020A-6CBE-A010-AA59-AF9667E6B6DD}"/>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dirty="0">
                <a:latin typeface="FS Me Pro" panose="02000506040000020004" pitchFamily="2" charset="0"/>
              </a:endParaRPr>
            </a:p>
          </p:txBody>
        </p:sp>
        <p:grpSp>
          <p:nvGrpSpPr>
            <p:cNvPr id="13" name="Graphic 18">
              <a:extLst>
                <a:ext uri="{FF2B5EF4-FFF2-40B4-BE49-F238E27FC236}">
                  <a16:creationId xmlns:a16="http://schemas.microsoft.com/office/drawing/2014/main" id="{224B9C2E-7518-3B68-B31C-DB1AEC9AD5AE}"/>
                </a:ext>
              </a:extLst>
            </p:cNvPr>
            <p:cNvGrpSpPr/>
            <p:nvPr/>
          </p:nvGrpSpPr>
          <p:grpSpPr>
            <a:xfrm>
              <a:off x="10511361" y="6342684"/>
              <a:ext cx="958433" cy="163185"/>
              <a:chOff x="10511361" y="6342684"/>
              <a:chExt cx="958433" cy="163185"/>
            </a:xfrm>
            <a:solidFill>
              <a:schemeClr val="bg1"/>
            </a:solidFill>
          </p:grpSpPr>
          <p:sp>
            <p:nvSpPr>
              <p:cNvPr id="14" name="Vrije vorm: vorm 13">
                <a:extLst>
                  <a:ext uri="{FF2B5EF4-FFF2-40B4-BE49-F238E27FC236}">
                    <a16:creationId xmlns:a16="http://schemas.microsoft.com/office/drawing/2014/main" id="{B501979A-2B68-B248-8A82-134D28BC2F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dirty="0">
                  <a:latin typeface="FS Me Pro" panose="02000506040000020004" pitchFamily="2" charset="0"/>
                </a:endParaRPr>
              </a:p>
            </p:txBody>
          </p:sp>
          <p:sp>
            <p:nvSpPr>
              <p:cNvPr id="15" name="Vrije vorm: vorm 14">
                <a:extLst>
                  <a:ext uri="{FF2B5EF4-FFF2-40B4-BE49-F238E27FC236}">
                    <a16:creationId xmlns:a16="http://schemas.microsoft.com/office/drawing/2014/main" id="{203C7DAC-4A65-49BA-F5A3-81415531E7A4}"/>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dirty="0">
                  <a:latin typeface="FS Me Pro" panose="02000506040000020004" pitchFamily="2" charset="0"/>
                </a:endParaRPr>
              </a:p>
            </p:txBody>
          </p:sp>
          <p:sp>
            <p:nvSpPr>
              <p:cNvPr id="16" name="Vrije vorm: vorm 15">
                <a:extLst>
                  <a:ext uri="{FF2B5EF4-FFF2-40B4-BE49-F238E27FC236}">
                    <a16:creationId xmlns:a16="http://schemas.microsoft.com/office/drawing/2014/main" id="{1325BF5C-DD80-9857-BEA1-431F91B59A3D}"/>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dirty="0">
                  <a:latin typeface="FS Me Pro" panose="02000506040000020004" pitchFamily="2" charset="0"/>
                </a:endParaRPr>
              </a:p>
            </p:txBody>
          </p:sp>
        </p:grpSp>
      </p:grpSp>
      <p:sp>
        <p:nvSpPr>
          <p:cNvPr id="2" name="Picture Placeholder 1">
            <a:extLst>
              <a:ext uri="{FF2B5EF4-FFF2-40B4-BE49-F238E27FC236}">
                <a16:creationId xmlns:a16="http://schemas.microsoft.com/office/drawing/2014/main" id="{97228507-BA29-6336-70F4-AB8BF674B10A}"/>
              </a:ext>
            </a:extLst>
          </p:cNvPr>
          <p:cNvSpPr>
            <a:spLocks noGrp="1"/>
          </p:cNvSpPr>
          <p:nvPr>
            <p:ph type="pic" sz="quarter" idx="13"/>
          </p:nvPr>
        </p:nvSpPr>
        <p:spPr/>
      </p:sp>
      <p:pic>
        <p:nvPicPr>
          <p:cNvPr id="1026" name="Picture 2" descr="WAT Nederland Doet | Iedereen doet wat">
            <a:extLst>
              <a:ext uri="{FF2B5EF4-FFF2-40B4-BE49-F238E27FC236}">
                <a16:creationId xmlns:a16="http://schemas.microsoft.com/office/drawing/2014/main" id="{1E15F403-2E82-7C4E-4E49-E423F5056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78168"/>
            <a:ext cx="6456384" cy="430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4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0ABD4-549C-4744-30F0-7E5CCB20810D}"/>
              </a:ext>
            </a:extLst>
          </p:cNvPr>
          <p:cNvSpPr>
            <a:spLocks noGrp="1"/>
          </p:cNvSpPr>
          <p:nvPr>
            <p:ph type="body" sz="quarter" idx="14"/>
          </p:nvPr>
        </p:nvSpPr>
        <p:spPr>
          <a:xfrm>
            <a:off x="719138" y="322026"/>
            <a:ext cx="991792" cy="262174"/>
          </a:xfrm>
        </p:spPr>
        <p:txBody>
          <a:bodyPr/>
          <a:lstStyle/>
          <a:p>
            <a:r>
              <a:rPr lang="nl-NL" dirty="0"/>
              <a:t>                        </a:t>
            </a:r>
          </a:p>
        </p:txBody>
      </p:sp>
      <p:sp>
        <p:nvSpPr>
          <p:cNvPr id="3" name="Text Placeholder 2">
            <a:extLst>
              <a:ext uri="{FF2B5EF4-FFF2-40B4-BE49-F238E27FC236}">
                <a16:creationId xmlns:a16="http://schemas.microsoft.com/office/drawing/2014/main" id="{3BB7C302-581D-AA45-A334-187DAC58C686}"/>
              </a:ext>
            </a:extLst>
          </p:cNvPr>
          <p:cNvSpPr>
            <a:spLocks noGrp="1"/>
          </p:cNvSpPr>
          <p:nvPr>
            <p:ph type="body" sz="quarter" idx="19"/>
          </p:nvPr>
        </p:nvSpPr>
        <p:spPr/>
        <p:txBody>
          <a:bodyPr/>
          <a:lstStyle/>
          <a:p>
            <a:r>
              <a:rPr lang="nl-NL" dirty="0"/>
              <a:t>Bestaande handvatten en projecten</a:t>
            </a:r>
          </a:p>
        </p:txBody>
      </p:sp>
      <p:sp>
        <p:nvSpPr>
          <p:cNvPr id="5" name="TextBox 4">
            <a:extLst>
              <a:ext uri="{FF2B5EF4-FFF2-40B4-BE49-F238E27FC236}">
                <a16:creationId xmlns:a16="http://schemas.microsoft.com/office/drawing/2014/main" id="{6B2A25C2-5BA0-576C-2436-7E0C8ABAA497}"/>
              </a:ext>
            </a:extLst>
          </p:cNvPr>
          <p:cNvSpPr txBox="1"/>
          <p:nvPr/>
        </p:nvSpPr>
        <p:spPr>
          <a:xfrm>
            <a:off x="719138" y="847725"/>
            <a:ext cx="10844212" cy="466725"/>
          </a:xfrm>
          <a:prstGeom prst="rect">
            <a:avLst/>
          </a:prstGeom>
          <a:noFill/>
        </p:spPr>
        <p:txBody>
          <a:bodyPr wrap="square" lIns="0" tIns="0" rIns="0" bIns="0" rtlCol="0">
            <a:noAutofit/>
          </a:bodyPr>
          <a:lstStyle/>
          <a:p>
            <a:pPr algn="l">
              <a:lnSpc>
                <a:spcPct val="90000"/>
              </a:lnSpc>
              <a:spcBef>
                <a:spcPts val="600"/>
              </a:spcBef>
              <a:spcAft>
                <a:spcPts val="600"/>
              </a:spcAft>
            </a:pPr>
            <a:r>
              <a:rPr lang="nl-NL" sz="2400" b="1" dirty="0">
                <a:latin typeface="PP Object Sans Heavy (Headings)"/>
              </a:rPr>
              <a:t>Handvatten om met rechtvaardigheid om te gaan</a:t>
            </a:r>
          </a:p>
        </p:txBody>
      </p:sp>
      <p:sp>
        <p:nvSpPr>
          <p:cNvPr id="4" name="Rectangle 3">
            <a:extLst>
              <a:ext uri="{FF2B5EF4-FFF2-40B4-BE49-F238E27FC236}">
                <a16:creationId xmlns:a16="http://schemas.microsoft.com/office/drawing/2014/main" id="{55398773-3B3A-06FA-224F-BF688DD49962}"/>
              </a:ext>
            </a:extLst>
          </p:cNvPr>
          <p:cNvSpPr/>
          <p:nvPr/>
        </p:nvSpPr>
        <p:spPr>
          <a:xfrm>
            <a:off x="3490912" y="1314450"/>
            <a:ext cx="4776787" cy="123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nSpc>
                <a:spcPct val="90000"/>
              </a:lnSpc>
              <a:spcBef>
                <a:spcPts val="200"/>
              </a:spcBef>
              <a:spcAft>
                <a:spcPts val="200"/>
              </a:spcAft>
            </a:pPr>
            <a:r>
              <a:rPr lang="nl-NL" sz="1600" b="1" dirty="0"/>
              <a:t>Internationaal</a:t>
            </a:r>
          </a:p>
          <a:p>
            <a:pPr>
              <a:lnSpc>
                <a:spcPct val="90000"/>
              </a:lnSpc>
              <a:spcBef>
                <a:spcPts val="200"/>
              </a:spcBef>
              <a:spcAft>
                <a:spcPts val="200"/>
              </a:spcAft>
            </a:pPr>
            <a:r>
              <a:rPr lang="nl-NL" sz="1600" dirty="0"/>
              <a:t>Bestaande raamwerken (zoals </a:t>
            </a:r>
            <a:r>
              <a:rPr lang="nl-NL" sz="1600" i="1" dirty="0" err="1"/>
              <a:t>Inclusive</a:t>
            </a:r>
            <a:r>
              <a:rPr lang="nl-NL" sz="1600" i="1" dirty="0"/>
              <a:t> </a:t>
            </a:r>
            <a:r>
              <a:rPr lang="nl-NL" sz="1600" i="1" dirty="0" err="1"/>
              <a:t>Climate</a:t>
            </a:r>
            <a:r>
              <a:rPr lang="nl-NL" sz="1600" i="1" dirty="0"/>
              <a:t> Action Wheel, zie voorstel)</a:t>
            </a:r>
            <a:endParaRPr lang="nl-NL" sz="1600" dirty="0"/>
          </a:p>
        </p:txBody>
      </p:sp>
      <p:sp>
        <p:nvSpPr>
          <p:cNvPr id="6" name="Rectangle 5">
            <a:extLst>
              <a:ext uri="{FF2B5EF4-FFF2-40B4-BE49-F238E27FC236}">
                <a16:creationId xmlns:a16="http://schemas.microsoft.com/office/drawing/2014/main" id="{1D98ACD2-9C8A-AF89-21E2-1B450C8A1A1E}"/>
              </a:ext>
            </a:extLst>
          </p:cNvPr>
          <p:cNvSpPr/>
          <p:nvPr/>
        </p:nvSpPr>
        <p:spPr>
          <a:xfrm>
            <a:off x="3490912" y="2752725"/>
            <a:ext cx="4776787" cy="1223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nSpc>
                <a:spcPct val="90000"/>
              </a:lnSpc>
              <a:spcBef>
                <a:spcPts val="200"/>
              </a:spcBef>
              <a:spcAft>
                <a:spcPts val="200"/>
              </a:spcAft>
            </a:pPr>
            <a:r>
              <a:rPr lang="nl-NL" sz="1600" b="1" dirty="0"/>
              <a:t>Nationaal</a:t>
            </a:r>
          </a:p>
          <a:p>
            <a:pPr>
              <a:lnSpc>
                <a:spcPct val="90000"/>
              </a:lnSpc>
              <a:spcBef>
                <a:spcPts val="200"/>
              </a:spcBef>
              <a:spcAft>
                <a:spcPts val="200"/>
              </a:spcAft>
            </a:pPr>
            <a:r>
              <a:rPr lang="nl-NL" sz="1600" dirty="0"/>
              <a:t>WRR principes over rechtvaardigheid, KVE </a:t>
            </a:r>
            <a:r>
              <a:rPr lang="nl-NL" sz="1600" dirty="0" err="1"/>
              <a:t>Operationalisatie</a:t>
            </a:r>
            <a:r>
              <a:rPr lang="nl-NL" sz="1600" dirty="0"/>
              <a:t> Rechtvaardigheid (TNO en Ministerie EZK)</a:t>
            </a:r>
          </a:p>
        </p:txBody>
      </p:sp>
      <p:sp>
        <p:nvSpPr>
          <p:cNvPr id="7" name="Rectangle 6">
            <a:extLst>
              <a:ext uri="{FF2B5EF4-FFF2-40B4-BE49-F238E27FC236}">
                <a16:creationId xmlns:a16="http://schemas.microsoft.com/office/drawing/2014/main" id="{4D9A2B8B-C477-39C2-8C73-1E87E1E3F373}"/>
              </a:ext>
            </a:extLst>
          </p:cNvPr>
          <p:cNvSpPr/>
          <p:nvPr/>
        </p:nvSpPr>
        <p:spPr>
          <a:xfrm>
            <a:off x="3490912" y="4183857"/>
            <a:ext cx="4776787" cy="981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nSpc>
                <a:spcPct val="90000"/>
              </a:lnSpc>
              <a:spcBef>
                <a:spcPts val="200"/>
              </a:spcBef>
              <a:spcAft>
                <a:spcPts val="200"/>
              </a:spcAft>
            </a:pPr>
            <a:r>
              <a:rPr lang="nl-NL" sz="1600" b="1" dirty="0"/>
              <a:t>Regionaal</a:t>
            </a:r>
          </a:p>
          <a:p>
            <a:pPr>
              <a:lnSpc>
                <a:spcPct val="90000"/>
              </a:lnSpc>
              <a:spcBef>
                <a:spcPts val="200"/>
              </a:spcBef>
              <a:spcAft>
                <a:spcPts val="200"/>
              </a:spcAft>
            </a:pPr>
            <a:r>
              <a:rPr lang="nl-NL" sz="1600" dirty="0"/>
              <a:t>Handreiking voor rechtvaardigheid (TNO en provincie Noord-Holland)</a:t>
            </a:r>
          </a:p>
        </p:txBody>
      </p:sp>
      <p:sp>
        <p:nvSpPr>
          <p:cNvPr id="8" name="Rectangle 7">
            <a:extLst>
              <a:ext uri="{FF2B5EF4-FFF2-40B4-BE49-F238E27FC236}">
                <a16:creationId xmlns:a16="http://schemas.microsoft.com/office/drawing/2014/main" id="{F18E11F7-6DCB-5ADD-F447-E40683CEE915}"/>
              </a:ext>
            </a:extLst>
          </p:cNvPr>
          <p:cNvSpPr/>
          <p:nvPr/>
        </p:nvSpPr>
        <p:spPr>
          <a:xfrm>
            <a:off x="3490912" y="5372101"/>
            <a:ext cx="4776787" cy="1223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nSpc>
                <a:spcPct val="90000"/>
              </a:lnSpc>
              <a:spcBef>
                <a:spcPts val="200"/>
              </a:spcBef>
              <a:spcAft>
                <a:spcPts val="200"/>
              </a:spcAft>
            </a:pPr>
            <a:r>
              <a:rPr lang="nl-NL" sz="1600" b="1"/>
              <a:t>Lokaal</a:t>
            </a:r>
          </a:p>
          <a:p>
            <a:pPr>
              <a:lnSpc>
                <a:spcPct val="90000"/>
              </a:lnSpc>
              <a:spcBef>
                <a:spcPts val="200"/>
              </a:spcBef>
              <a:spcAft>
                <a:spcPts val="200"/>
              </a:spcAft>
            </a:pPr>
            <a:r>
              <a:rPr lang="nl-NL" sz="1600" dirty="0"/>
              <a:t>Bestaande checklists (Berenschot, gemeente Hilversum)</a:t>
            </a:r>
          </a:p>
        </p:txBody>
      </p:sp>
      <p:cxnSp>
        <p:nvCxnSpPr>
          <p:cNvPr id="20" name="Straight Arrow Connector 19">
            <a:extLst>
              <a:ext uri="{FF2B5EF4-FFF2-40B4-BE49-F238E27FC236}">
                <a16:creationId xmlns:a16="http://schemas.microsoft.com/office/drawing/2014/main" id="{67EDFA44-02A4-C3D7-67A2-57BC62B1B2CB}"/>
              </a:ext>
            </a:extLst>
          </p:cNvPr>
          <p:cNvCxnSpPr/>
          <p:nvPr/>
        </p:nvCxnSpPr>
        <p:spPr>
          <a:xfrm>
            <a:off x="3209130" y="1764506"/>
            <a:ext cx="0" cy="4219576"/>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FE30FB0-53D0-7224-CBEA-09FD1094D5C9}"/>
              </a:ext>
            </a:extLst>
          </p:cNvPr>
          <p:cNvCxnSpPr>
            <a:cxnSpLocks/>
          </p:cNvCxnSpPr>
          <p:nvPr/>
        </p:nvCxnSpPr>
        <p:spPr>
          <a:xfrm flipV="1">
            <a:off x="8439150" y="1764506"/>
            <a:ext cx="0" cy="4219576"/>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sp>
        <p:nvSpPr>
          <p:cNvPr id="9" name="Rechthoek: afgeronde hoeken 8">
            <a:extLst>
              <a:ext uri="{FF2B5EF4-FFF2-40B4-BE49-F238E27FC236}">
                <a16:creationId xmlns:a16="http://schemas.microsoft.com/office/drawing/2014/main" id="{354F2F2B-3929-8ED2-A0B6-8BD3B792B1B6}"/>
              </a:ext>
            </a:extLst>
          </p:cNvPr>
          <p:cNvSpPr/>
          <p:nvPr/>
        </p:nvSpPr>
        <p:spPr>
          <a:xfrm>
            <a:off x="9118602" y="1292225"/>
            <a:ext cx="2819393" cy="49815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nl-NL" sz="2000" dirty="0"/>
              <a:t>Vooraf of achteraf analyseren? </a:t>
            </a:r>
          </a:p>
          <a:p>
            <a:endParaRPr lang="nl-NL" sz="2000" dirty="0"/>
          </a:p>
          <a:p>
            <a:r>
              <a:rPr lang="nl-NL" sz="2000" dirty="0"/>
              <a:t>Samen ontwikkelen vanaf begin, </a:t>
            </a:r>
          </a:p>
          <a:p>
            <a:r>
              <a:rPr lang="nl-NL" sz="2000" dirty="0"/>
              <a:t>of </a:t>
            </a:r>
          </a:p>
          <a:p>
            <a:r>
              <a:rPr lang="nl-NL" sz="2000" dirty="0"/>
              <a:t>samen theoretisch ontwikkelen </a:t>
            </a:r>
          </a:p>
          <a:p>
            <a:r>
              <a:rPr lang="nl-NL" sz="2000" dirty="0"/>
              <a:t>of </a:t>
            </a:r>
          </a:p>
          <a:p>
            <a:r>
              <a:rPr lang="nl-NL" sz="2000" dirty="0"/>
              <a:t>samen terugkijken en leren</a:t>
            </a:r>
          </a:p>
        </p:txBody>
      </p:sp>
    </p:spTree>
    <p:extLst>
      <p:ext uri="{BB962C8B-B14F-4D97-AF65-F5344CB8AC3E}">
        <p14:creationId xmlns:p14="http://schemas.microsoft.com/office/powerpoint/2010/main" val="201639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C3CCA-5664-8E45-A90B-8B627E1838EC}"/>
              </a:ext>
            </a:extLst>
          </p:cNvPr>
          <p:cNvSpPr>
            <a:spLocks noGrp="1"/>
          </p:cNvSpPr>
          <p:nvPr>
            <p:ph type="title"/>
          </p:nvPr>
        </p:nvSpPr>
        <p:spPr>
          <a:xfrm>
            <a:off x="732374" y="720000"/>
            <a:ext cx="10751275" cy="369025"/>
          </a:xfrm>
        </p:spPr>
        <p:txBody>
          <a:bodyPr/>
          <a:lstStyle/>
          <a:p>
            <a:r>
              <a:rPr lang="nl-NL" dirty="0"/>
              <a:t>Rechtvaardigheid</a:t>
            </a:r>
            <a:endParaRPr lang="en-GB" dirty="0"/>
          </a:p>
        </p:txBody>
      </p:sp>
      <p:sp>
        <p:nvSpPr>
          <p:cNvPr id="3" name="Tijdelijke aanduiding voor dianummer 2">
            <a:extLst>
              <a:ext uri="{FF2B5EF4-FFF2-40B4-BE49-F238E27FC236}">
                <a16:creationId xmlns:a16="http://schemas.microsoft.com/office/drawing/2014/main" id="{C5868093-134C-B4CA-ED41-B3BD369B5CFC}"/>
              </a:ext>
            </a:extLst>
          </p:cNvPr>
          <p:cNvSpPr>
            <a:spLocks noGrp="1"/>
          </p:cNvSpPr>
          <p:nvPr>
            <p:ph type="sldNum" sz="quarter" idx="12"/>
          </p:nvPr>
        </p:nvSpPr>
        <p:spPr/>
        <p:txBody>
          <a:bodyPr/>
          <a:lstStyle/>
          <a:p>
            <a:fld id="{D7B5DC5B-6873-43DB-ADC7-B15ACCE0DFDB}" type="slidenum">
              <a:rPr lang="nl-NL" noProof="0" smtClean="0"/>
              <a:t>2</a:t>
            </a:fld>
            <a:endParaRPr lang="nl-NL" noProof="0" dirty="0"/>
          </a:p>
        </p:txBody>
      </p:sp>
      <p:sp>
        <p:nvSpPr>
          <p:cNvPr id="4" name="Tijdelijke aanduiding voor tekst 3">
            <a:extLst>
              <a:ext uri="{FF2B5EF4-FFF2-40B4-BE49-F238E27FC236}">
                <a16:creationId xmlns:a16="http://schemas.microsoft.com/office/drawing/2014/main" id="{20CFD520-E2A6-C073-5A66-61169DF9E0F4}"/>
              </a:ext>
            </a:extLst>
          </p:cNvPr>
          <p:cNvSpPr>
            <a:spLocks noGrp="1"/>
          </p:cNvSpPr>
          <p:nvPr>
            <p:ph type="body" sz="quarter" idx="14"/>
          </p:nvPr>
        </p:nvSpPr>
        <p:spPr>
          <a:xfrm>
            <a:off x="719138" y="322026"/>
            <a:ext cx="1281936" cy="262174"/>
          </a:xfrm>
        </p:spPr>
        <p:txBody>
          <a:bodyPr/>
          <a:lstStyle/>
          <a:p>
            <a:r>
              <a:rPr lang="nl-NL" dirty="0" err="1"/>
              <a:t>Innovation</a:t>
            </a:r>
            <a:r>
              <a:rPr lang="nl-NL" dirty="0"/>
              <a:t> </a:t>
            </a:r>
            <a:r>
              <a:rPr lang="nl-NL" dirty="0" err="1"/>
              <a:t>for</a:t>
            </a:r>
            <a:r>
              <a:rPr lang="nl-NL" dirty="0"/>
              <a:t> life</a:t>
            </a:r>
          </a:p>
        </p:txBody>
      </p:sp>
      <p:sp>
        <p:nvSpPr>
          <p:cNvPr id="9" name="TextBox 8">
            <a:extLst>
              <a:ext uri="{FF2B5EF4-FFF2-40B4-BE49-F238E27FC236}">
                <a16:creationId xmlns:a16="http://schemas.microsoft.com/office/drawing/2014/main" id="{0FB9B8A3-06FC-482E-3876-2A9A459E980D}"/>
              </a:ext>
            </a:extLst>
          </p:cNvPr>
          <p:cNvSpPr txBox="1"/>
          <p:nvPr/>
        </p:nvSpPr>
        <p:spPr>
          <a:xfrm>
            <a:off x="732374" y="1402373"/>
            <a:ext cx="6464839" cy="4318328"/>
          </a:xfrm>
          <a:prstGeom prst="rect">
            <a:avLst/>
          </a:prstGeom>
          <a:noFill/>
        </p:spPr>
        <p:txBody>
          <a:bodyPr wrap="square" lIns="0" tIns="0" rIns="0" bIns="0" rtlCol="0">
            <a:noAutofit/>
          </a:bodyPr>
          <a:lstStyle/>
          <a:p>
            <a:pPr marL="285750" indent="-285750" algn="l">
              <a:lnSpc>
                <a:spcPct val="90000"/>
              </a:lnSpc>
              <a:spcBef>
                <a:spcPts val="600"/>
              </a:spcBef>
              <a:spcAft>
                <a:spcPts val="600"/>
              </a:spcAft>
              <a:buFont typeface="Arial" panose="020B0604020202020204" pitchFamily="34" charset="0"/>
              <a:buChar char="•"/>
            </a:pPr>
            <a:r>
              <a:rPr lang="en-GB" sz="2800" dirty="0" err="1"/>
              <a:t>Eerlijke</a:t>
            </a:r>
            <a:r>
              <a:rPr lang="en-GB" sz="2800" dirty="0"/>
              <a:t> </a:t>
            </a:r>
            <a:r>
              <a:rPr lang="en-GB" sz="2800" dirty="0" err="1"/>
              <a:t>verdeling</a:t>
            </a:r>
            <a:r>
              <a:rPr lang="en-GB" sz="2800" dirty="0"/>
              <a:t> kosten </a:t>
            </a:r>
            <a:r>
              <a:rPr lang="en-GB" sz="2800" dirty="0" err="1"/>
              <a:t>als</a:t>
            </a:r>
            <a:r>
              <a:rPr lang="en-GB" sz="2800" dirty="0"/>
              <a:t> </a:t>
            </a:r>
            <a:r>
              <a:rPr lang="en-GB" sz="2800" dirty="0" err="1"/>
              <a:t>voorwaarde</a:t>
            </a:r>
            <a:r>
              <a:rPr lang="en-GB" sz="2800" dirty="0"/>
              <a:t> </a:t>
            </a:r>
            <a:r>
              <a:rPr lang="en-GB" sz="2800" dirty="0" err="1"/>
              <a:t>voor</a:t>
            </a:r>
            <a:r>
              <a:rPr lang="en-GB" sz="2800" dirty="0"/>
              <a:t> </a:t>
            </a:r>
            <a:r>
              <a:rPr lang="en-GB" sz="2800" dirty="0" err="1"/>
              <a:t>draagvlak</a:t>
            </a:r>
            <a:endParaRPr lang="en-GB" sz="2800" dirty="0"/>
          </a:p>
          <a:p>
            <a:pPr marL="285750" indent="-285750" algn="l">
              <a:lnSpc>
                <a:spcPct val="90000"/>
              </a:lnSpc>
              <a:spcBef>
                <a:spcPts val="600"/>
              </a:spcBef>
              <a:spcAft>
                <a:spcPts val="600"/>
              </a:spcAft>
              <a:buFont typeface="Arial" panose="020B0604020202020204" pitchFamily="34" charset="0"/>
              <a:buChar char="•"/>
            </a:pPr>
            <a:endParaRPr lang="en-GB" sz="1600" dirty="0"/>
          </a:p>
          <a:p>
            <a:pPr marL="285750" indent="-285750" algn="l">
              <a:lnSpc>
                <a:spcPct val="90000"/>
              </a:lnSpc>
              <a:spcBef>
                <a:spcPts val="600"/>
              </a:spcBef>
              <a:spcAft>
                <a:spcPts val="600"/>
              </a:spcAft>
              <a:buFont typeface="Arial" panose="020B0604020202020204" pitchFamily="34" charset="0"/>
              <a:buChar char="•"/>
            </a:pPr>
            <a:endParaRPr lang="en-GB" sz="1600" dirty="0"/>
          </a:p>
          <a:p>
            <a:pPr algn="l">
              <a:lnSpc>
                <a:spcPct val="90000"/>
              </a:lnSpc>
              <a:spcBef>
                <a:spcPts val="600"/>
              </a:spcBef>
              <a:spcAft>
                <a:spcPts val="600"/>
              </a:spcAft>
            </a:pPr>
            <a:endParaRPr lang="en-GB" sz="1600" dirty="0"/>
          </a:p>
        </p:txBody>
      </p:sp>
      <p:pic>
        <p:nvPicPr>
          <p:cNvPr id="2052" name="Picture 4" descr="The gilets jaunes - BBC News">
            <a:extLst>
              <a:ext uri="{FF2B5EF4-FFF2-40B4-BE49-F238E27FC236}">
                <a16:creationId xmlns:a16="http://schemas.microsoft.com/office/drawing/2014/main" id="{8BCCE007-E22F-E2F4-5867-CB997F122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93" y="2467305"/>
            <a:ext cx="6061589" cy="3407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etenschappelijke Raad voor het Regeringsbeleid on X: &quot;De WRR presenteert  vandaag zijn nieuwste rapport 'Rechtvaardigheid in klimaatbeleid. Over de  verdeling van klimaatkosten'. Tijdens de bijeenkomst nemen @markharbers en  @MinisterKenE het rapport in">
            <a:extLst>
              <a:ext uri="{FF2B5EF4-FFF2-40B4-BE49-F238E27FC236}">
                <a16:creationId xmlns:a16="http://schemas.microsoft.com/office/drawing/2014/main" id="{9B59C962-17F7-36C5-F059-8CC13D671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685" y="641972"/>
            <a:ext cx="3488405" cy="52326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CFD500-0B9D-60F7-E288-3F1B3931D14B}"/>
              </a:ext>
            </a:extLst>
          </p:cNvPr>
          <p:cNvSpPr txBox="1"/>
          <p:nvPr/>
        </p:nvSpPr>
        <p:spPr>
          <a:xfrm>
            <a:off x="719138" y="6028459"/>
            <a:ext cx="1466850" cy="219082"/>
          </a:xfrm>
          <a:prstGeom prst="rect">
            <a:avLst/>
          </a:prstGeom>
          <a:noFill/>
        </p:spPr>
        <p:txBody>
          <a:bodyPr wrap="square" lIns="0" tIns="0" rIns="0" bIns="0" rtlCol="0">
            <a:noAutofit/>
          </a:bodyPr>
          <a:lstStyle/>
          <a:p>
            <a:pPr algn="l">
              <a:lnSpc>
                <a:spcPct val="90000"/>
              </a:lnSpc>
              <a:spcBef>
                <a:spcPts val="600"/>
              </a:spcBef>
              <a:spcAft>
                <a:spcPts val="600"/>
              </a:spcAft>
            </a:pPr>
            <a:r>
              <a:rPr lang="en-GB" sz="950" i="1" dirty="0" err="1"/>
              <a:t>Bron</a:t>
            </a:r>
            <a:r>
              <a:rPr lang="en-GB" sz="950" i="1" dirty="0"/>
              <a:t>: BBC 2018</a:t>
            </a:r>
          </a:p>
        </p:txBody>
      </p:sp>
    </p:spTree>
    <p:extLst>
      <p:ext uri="{BB962C8B-B14F-4D97-AF65-F5344CB8AC3E}">
        <p14:creationId xmlns:p14="http://schemas.microsoft.com/office/powerpoint/2010/main" val="190319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0ABD4-549C-4744-30F0-7E5CCB20810D}"/>
              </a:ext>
            </a:extLst>
          </p:cNvPr>
          <p:cNvSpPr>
            <a:spLocks noGrp="1"/>
          </p:cNvSpPr>
          <p:nvPr>
            <p:ph type="body" sz="quarter" idx="14"/>
          </p:nvPr>
        </p:nvSpPr>
        <p:spPr>
          <a:xfrm>
            <a:off x="719138" y="322026"/>
            <a:ext cx="991792" cy="262174"/>
          </a:xfrm>
        </p:spPr>
        <p:txBody>
          <a:bodyPr/>
          <a:lstStyle/>
          <a:p>
            <a:r>
              <a:rPr lang="nl-NL" dirty="0"/>
              <a:t>                        </a:t>
            </a:r>
          </a:p>
        </p:txBody>
      </p:sp>
      <p:sp>
        <p:nvSpPr>
          <p:cNvPr id="3" name="Text Placeholder 2">
            <a:extLst>
              <a:ext uri="{FF2B5EF4-FFF2-40B4-BE49-F238E27FC236}">
                <a16:creationId xmlns:a16="http://schemas.microsoft.com/office/drawing/2014/main" id="{3BB7C302-581D-AA45-A334-187DAC58C686}"/>
              </a:ext>
            </a:extLst>
          </p:cNvPr>
          <p:cNvSpPr>
            <a:spLocks noGrp="1"/>
          </p:cNvSpPr>
          <p:nvPr>
            <p:ph type="body" sz="quarter" idx="19"/>
          </p:nvPr>
        </p:nvSpPr>
        <p:spPr/>
        <p:txBody>
          <a:bodyPr/>
          <a:lstStyle/>
          <a:p>
            <a:r>
              <a:rPr lang="nl-NL" dirty="0"/>
              <a:t>Klimaat- en energierechtvaardigheid</a:t>
            </a:r>
          </a:p>
        </p:txBody>
      </p:sp>
      <p:sp>
        <p:nvSpPr>
          <p:cNvPr id="4" name="TextBox 3">
            <a:extLst>
              <a:ext uri="{FF2B5EF4-FFF2-40B4-BE49-F238E27FC236}">
                <a16:creationId xmlns:a16="http://schemas.microsoft.com/office/drawing/2014/main" id="{B9A9A245-A356-A479-B5AB-6B108EDAE1E8}"/>
              </a:ext>
            </a:extLst>
          </p:cNvPr>
          <p:cNvSpPr txBox="1"/>
          <p:nvPr/>
        </p:nvSpPr>
        <p:spPr>
          <a:xfrm>
            <a:off x="719138" y="1577974"/>
            <a:ext cx="5100637" cy="4518025"/>
          </a:xfrm>
          <a:prstGeom prst="rect">
            <a:avLst/>
          </a:prstGeom>
          <a:noFill/>
        </p:spPr>
        <p:txBody>
          <a:bodyPr wrap="square" lIns="0" tIns="0" rIns="0" bIns="0" rtlCol="0">
            <a:noAutofit/>
          </a:bodyPr>
          <a:lstStyle/>
          <a:p>
            <a:pPr algn="l">
              <a:lnSpc>
                <a:spcPct val="90000"/>
              </a:lnSpc>
              <a:spcBef>
                <a:spcPts val="600"/>
              </a:spcBef>
              <a:spcAft>
                <a:spcPts val="600"/>
              </a:spcAft>
            </a:pPr>
            <a:r>
              <a:rPr lang="nl-NL" dirty="0"/>
              <a:t>Klimaat- en energierechtvaardigheid:</a:t>
            </a:r>
          </a:p>
          <a:p>
            <a:pPr marL="285750" indent="-285750" algn="l">
              <a:lnSpc>
                <a:spcPct val="90000"/>
              </a:lnSpc>
              <a:spcBef>
                <a:spcPts val="600"/>
              </a:spcBef>
              <a:spcAft>
                <a:spcPts val="600"/>
              </a:spcAft>
              <a:buFont typeface="Arial" panose="020B0604020202020204" pitchFamily="34" charset="0"/>
              <a:buChar char="•"/>
            </a:pPr>
            <a:r>
              <a:rPr lang="nl-NL" b="1" dirty="0"/>
              <a:t>Doel</a:t>
            </a:r>
            <a:r>
              <a:rPr lang="nl-NL" dirty="0"/>
              <a:t>: gelijkwaardigheid in de sociale en economische participatie binnen het energiesysteem, en het aanpakken van sociale, economische en gezondheidslasten op historisch benadeelde gemeenschappen (IEJ, 2014). </a:t>
            </a:r>
          </a:p>
          <a:p>
            <a:pPr marL="285750" indent="-285750" algn="l">
              <a:lnSpc>
                <a:spcPct val="90000"/>
              </a:lnSpc>
              <a:spcBef>
                <a:spcPts val="600"/>
              </a:spcBef>
              <a:spcAft>
                <a:spcPts val="600"/>
              </a:spcAft>
              <a:buFont typeface="Arial" panose="020B0604020202020204" pitchFamily="34" charset="0"/>
              <a:buChar char="•"/>
            </a:pPr>
            <a:r>
              <a:rPr lang="nl-NL" dirty="0"/>
              <a:t>Een </a:t>
            </a:r>
            <a:r>
              <a:rPr lang="nl-NL" b="1" dirty="0"/>
              <a:t>concept </a:t>
            </a:r>
            <a:r>
              <a:rPr lang="nl-NL" dirty="0"/>
              <a:t>om verschillende rechtvaardigheidskwesties te identificeren en met elkaar te verbinden;</a:t>
            </a:r>
          </a:p>
          <a:p>
            <a:pPr marL="285750" indent="-285750" algn="l">
              <a:lnSpc>
                <a:spcPct val="90000"/>
              </a:lnSpc>
              <a:spcBef>
                <a:spcPts val="600"/>
              </a:spcBef>
              <a:spcAft>
                <a:spcPts val="600"/>
              </a:spcAft>
              <a:buFont typeface="Arial" panose="020B0604020202020204" pitchFamily="34" charset="0"/>
              <a:buChar char="•"/>
            </a:pPr>
            <a:r>
              <a:rPr lang="nl-NL" dirty="0"/>
              <a:t>Een </a:t>
            </a:r>
            <a:r>
              <a:rPr lang="nl-NL" b="1" dirty="0"/>
              <a:t>analytisch instrument </a:t>
            </a:r>
            <a:r>
              <a:rPr lang="nl-NL" dirty="0"/>
              <a:t>om te begrijpen hoe waarden zijn ingebed in energiesystemen of hoe de verwaarlozing van deze kan worden opgelost, en;</a:t>
            </a:r>
          </a:p>
          <a:p>
            <a:pPr marL="285750" indent="-285750" algn="l">
              <a:lnSpc>
                <a:spcPct val="90000"/>
              </a:lnSpc>
              <a:spcBef>
                <a:spcPts val="600"/>
              </a:spcBef>
              <a:spcAft>
                <a:spcPts val="600"/>
              </a:spcAft>
              <a:buFont typeface="Arial" panose="020B0604020202020204" pitchFamily="34" charset="0"/>
              <a:buChar char="•"/>
            </a:pPr>
            <a:r>
              <a:rPr lang="nl-NL" dirty="0"/>
              <a:t>Een </a:t>
            </a:r>
            <a:r>
              <a:rPr lang="nl-NL" b="1" dirty="0"/>
              <a:t>besluitvormingsinstrument </a:t>
            </a:r>
            <a:r>
              <a:rPr lang="nl-NL" dirty="0"/>
              <a:t>om weloverwogen keuzes te maken (</a:t>
            </a:r>
            <a:r>
              <a:rPr lang="nl-NL" dirty="0" err="1"/>
              <a:t>Sovacool</a:t>
            </a:r>
            <a:r>
              <a:rPr lang="nl-NL" dirty="0"/>
              <a:t> &amp; </a:t>
            </a:r>
            <a:r>
              <a:rPr lang="nl-NL" dirty="0" err="1"/>
              <a:t>Dworkin</a:t>
            </a:r>
            <a:r>
              <a:rPr lang="nl-NL" dirty="0"/>
              <a:t>, 2015). </a:t>
            </a:r>
            <a:endParaRPr lang="en-GB" dirty="0"/>
          </a:p>
        </p:txBody>
      </p:sp>
      <p:sp>
        <p:nvSpPr>
          <p:cNvPr id="5" name="TextBox 4">
            <a:extLst>
              <a:ext uri="{FF2B5EF4-FFF2-40B4-BE49-F238E27FC236}">
                <a16:creationId xmlns:a16="http://schemas.microsoft.com/office/drawing/2014/main" id="{6B2A25C2-5BA0-576C-2436-7E0C8ABAA497}"/>
              </a:ext>
            </a:extLst>
          </p:cNvPr>
          <p:cNvSpPr txBox="1"/>
          <p:nvPr/>
        </p:nvSpPr>
        <p:spPr>
          <a:xfrm>
            <a:off x="719138" y="847725"/>
            <a:ext cx="10844212" cy="466725"/>
          </a:xfrm>
          <a:prstGeom prst="rect">
            <a:avLst/>
          </a:prstGeom>
          <a:noFill/>
        </p:spPr>
        <p:txBody>
          <a:bodyPr wrap="square" lIns="0" tIns="0" rIns="0" bIns="0" rtlCol="0">
            <a:noAutofit/>
          </a:bodyPr>
          <a:lstStyle/>
          <a:p>
            <a:pPr algn="l">
              <a:lnSpc>
                <a:spcPct val="90000"/>
              </a:lnSpc>
              <a:spcBef>
                <a:spcPts val="600"/>
              </a:spcBef>
              <a:spcAft>
                <a:spcPts val="600"/>
              </a:spcAft>
            </a:pPr>
            <a:r>
              <a:rPr lang="nl-NL" sz="2400" b="1" dirty="0">
                <a:latin typeface="PP Object Sans Heavy (Headings)"/>
              </a:rPr>
              <a:t>Waarom rechtvaardigheid?</a:t>
            </a:r>
          </a:p>
        </p:txBody>
      </p:sp>
      <p:sp>
        <p:nvSpPr>
          <p:cNvPr id="6" name="Oval 5">
            <a:extLst>
              <a:ext uri="{FF2B5EF4-FFF2-40B4-BE49-F238E27FC236}">
                <a16:creationId xmlns:a16="http://schemas.microsoft.com/office/drawing/2014/main" id="{0F513416-8DBB-23C6-0C85-D4393AAAE50B}"/>
              </a:ext>
            </a:extLst>
          </p:cNvPr>
          <p:cNvSpPr/>
          <p:nvPr/>
        </p:nvSpPr>
        <p:spPr>
          <a:xfrm>
            <a:off x="6924675" y="1857375"/>
            <a:ext cx="2324100" cy="2381250"/>
          </a:xfrm>
          <a:prstGeom prst="ellipse">
            <a:avLst/>
          </a:prstGeom>
          <a:noFill/>
          <a:ln>
            <a:solidFill>
              <a:srgbClr val="6891F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nSpc>
                <a:spcPct val="90000"/>
              </a:lnSpc>
              <a:spcBef>
                <a:spcPts val="200"/>
              </a:spcBef>
              <a:spcAft>
                <a:spcPts val="200"/>
              </a:spcAft>
            </a:pPr>
            <a:endParaRPr lang="nl-NL" sz="1400" dirty="0">
              <a:solidFill>
                <a:schemeClr val="accent2"/>
              </a:solidFill>
            </a:endParaRPr>
          </a:p>
          <a:p>
            <a:pPr>
              <a:lnSpc>
                <a:spcPct val="90000"/>
              </a:lnSpc>
              <a:spcBef>
                <a:spcPts val="200"/>
              </a:spcBef>
              <a:spcAft>
                <a:spcPts val="200"/>
              </a:spcAft>
            </a:pPr>
            <a:endParaRPr lang="nl-NL" sz="1400" dirty="0">
              <a:solidFill>
                <a:schemeClr val="accent2"/>
              </a:solidFill>
            </a:endParaRPr>
          </a:p>
          <a:p>
            <a:pPr>
              <a:lnSpc>
                <a:spcPct val="90000"/>
              </a:lnSpc>
              <a:spcBef>
                <a:spcPts val="200"/>
              </a:spcBef>
              <a:spcAft>
                <a:spcPts val="200"/>
              </a:spcAft>
            </a:pPr>
            <a:endParaRPr lang="nl-NL" sz="1400" dirty="0">
              <a:solidFill>
                <a:schemeClr val="accent2"/>
              </a:solidFill>
            </a:endParaRPr>
          </a:p>
          <a:p>
            <a:pPr>
              <a:lnSpc>
                <a:spcPct val="90000"/>
              </a:lnSpc>
              <a:spcBef>
                <a:spcPts val="200"/>
              </a:spcBef>
              <a:spcAft>
                <a:spcPts val="200"/>
              </a:spcAft>
            </a:pPr>
            <a:endParaRPr lang="nl-NL" sz="1400" dirty="0">
              <a:solidFill>
                <a:schemeClr val="accent2"/>
              </a:solidFill>
            </a:endParaRPr>
          </a:p>
          <a:p>
            <a:pPr>
              <a:lnSpc>
                <a:spcPct val="90000"/>
              </a:lnSpc>
              <a:spcBef>
                <a:spcPts val="200"/>
              </a:spcBef>
              <a:spcAft>
                <a:spcPts val="200"/>
              </a:spcAft>
            </a:pPr>
            <a:endParaRPr lang="nl-NL" sz="1400" dirty="0">
              <a:solidFill>
                <a:schemeClr val="accent2"/>
              </a:solidFill>
            </a:endParaRPr>
          </a:p>
          <a:p>
            <a:pPr>
              <a:lnSpc>
                <a:spcPct val="90000"/>
              </a:lnSpc>
              <a:spcBef>
                <a:spcPts val="200"/>
              </a:spcBef>
              <a:spcAft>
                <a:spcPts val="200"/>
              </a:spcAft>
            </a:pPr>
            <a:endParaRPr lang="nl-NL" sz="1400" dirty="0">
              <a:solidFill>
                <a:schemeClr val="accent2"/>
              </a:solidFill>
            </a:endParaRPr>
          </a:p>
        </p:txBody>
      </p:sp>
      <p:sp>
        <p:nvSpPr>
          <p:cNvPr id="7" name="Oval 6">
            <a:extLst>
              <a:ext uri="{FF2B5EF4-FFF2-40B4-BE49-F238E27FC236}">
                <a16:creationId xmlns:a16="http://schemas.microsoft.com/office/drawing/2014/main" id="{A65A0063-8997-8D98-8D47-D4054D24FF90}"/>
              </a:ext>
            </a:extLst>
          </p:cNvPr>
          <p:cNvSpPr/>
          <p:nvPr/>
        </p:nvSpPr>
        <p:spPr>
          <a:xfrm>
            <a:off x="8734425" y="1857375"/>
            <a:ext cx="2324100" cy="23812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8" name="Oval 7">
            <a:extLst>
              <a:ext uri="{FF2B5EF4-FFF2-40B4-BE49-F238E27FC236}">
                <a16:creationId xmlns:a16="http://schemas.microsoft.com/office/drawing/2014/main" id="{01D1EF85-A444-F2D4-5972-CDB48055CE26}"/>
              </a:ext>
            </a:extLst>
          </p:cNvPr>
          <p:cNvSpPr/>
          <p:nvPr/>
        </p:nvSpPr>
        <p:spPr>
          <a:xfrm>
            <a:off x="7829550" y="3225800"/>
            <a:ext cx="2324100" cy="238125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9" name="TextBox 8">
            <a:extLst>
              <a:ext uri="{FF2B5EF4-FFF2-40B4-BE49-F238E27FC236}">
                <a16:creationId xmlns:a16="http://schemas.microsoft.com/office/drawing/2014/main" id="{09DDA411-579F-A2CC-5D9C-E8D0152DE8E0}"/>
              </a:ext>
            </a:extLst>
          </p:cNvPr>
          <p:cNvSpPr txBox="1"/>
          <p:nvPr/>
        </p:nvSpPr>
        <p:spPr>
          <a:xfrm>
            <a:off x="7405688" y="2844799"/>
            <a:ext cx="1209675" cy="377826"/>
          </a:xfrm>
          <a:prstGeom prst="rect">
            <a:avLst/>
          </a:prstGeom>
          <a:noFill/>
        </p:spPr>
        <p:txBody>
          <a:bodyPr wrap="square" lIns="0" tIns="0" rIns="0" bIns="0" rtlCol="0">
            <a:noAutofit/>
          </a:bodyPr>
          <a:lstStyle/>
          <a:p>
            <a:pPr algn="ctr">
              <a:lnSpc>
                <a:spcPct val="90000"/>
              </a:lnSpc>
              <a:spcBef>
                <a:spcPts val="600"/>
              </a:spcBef>
              <a:spcAft>
                <a:spcPts val="600"/>
              </a:spcAft>
            </a:pPr>
            <a:r>
              <a:rPr lang="nl-NL" sz="1100" dirty="0"/>
              <a:t>Distributieve rechtvaardigheid</a:t>
            </a:r>
          </a:p>
        </p:txBody>
      </p:sp>
      <p:sp>
        <p:nvSpPr>
          <p:cNvPr id="10" name="TextBox 9">
            <a:extLst>
              <a:ext uri="{FF2B5EF4-FFF2-40B4-BE49-F238E27FC236}">
                <a16:creationId xmlns:a16="http://schemas.microsoft.com/office/drawing/2014/main" id="{938325BA-A561-A9C6-93CC-684FDD410C9A}"/>
              </a:ext>
            </a:extLst>
          </p:cNvPr>
          <p:cNvSpPr txBox="1"/>
          <p:nvPr/>
        </p:nvSpPr>
        <p:spPr>
          <a:xfrm>
            <a:off x="9486899" y="2844799"/>
            <a:ext cx="1209675" cy="377826"/>
          </a:xfrm>
          <a:prstGeom prst="rect">
            <a:avLst/>
          </a:prstGeom>
          <a:noFill/>
        </p:spPr>
        <p:txBody>
          <a:bodyPr wrap="square" lIns="0" tIns="0" rIns="0" bIns="0" rtlCol="0">
            <a:noAutofit/>
          </a:bodyPr>
          <a:lstStyle/>
          <a:p>
            <a:pPr algn="ctr">
              <a:lnSpc>
                <a:spcPct val="90000"/>
              </a:lnSpc>
              <a:spcBef>
                <a:spcPts val="600"/>
              </a:spcBef>
              <a:spcAft>
                <a:spcPts val="600"/>
              </a:spcAft>
            </a:pPr>
            <a:r>
              <a:rPr lang="nl-NL" sz="1100" dirty="0"/>
              <a:t>Erkennende rechtvaardigheid</a:t>
            </a:r>
          </a:p>
        </p:txBody>
      </p:sp>
      <p:sp>
        <p:nvSpPr>
          <p:cNvPr id="11" name="TextBox 10">
            <a:extLst>
              <a:ext uri="{FF2B5EF4-FFF2-40B4-BE49-F238E27FC236}">
                <a16:creationId xmlns:a16="http://schemas.microsoft.com/office/drawing/2014/main" id="{AD120D59-D6CD-9ED0-AED6-BE73EFE157DD}"/>
              </a:ext>
            </a:extLst>
          </p:cNvPr>
          <p:cNvSpPr txBox="1"/>
          <p:nvPr/>
        </p:nvSpPr>
        <p:spPr>
          <a:xfrm>
            <a:off x="8386762" y="4438650"/>
            <a:ext cx="1209675" cy="377826"/>
          </a:xfrm>
          <a:prstGeom prst="rect">
            <a:avLst/>
          </a:prstGeom>
          <a:noFill/>
        </p:spPr>
        <p:txBody>
          <a:bodyPr wrap="square" lIns="0" tIns="0" rIns="0" bIns="0" rtlCol="0">
            <a:noAutofit/>
          </a:bodyPr>
          <a:lstStyle/>
          <a:p>
            <a:pPr algn="ctr">
              <a:lnSpc>
                <a:spcPct val="90000"/>
              </a:lnSpc>
              <a:spcBef>
                <a:spcPts val="600"/>
              </a:spcBef>
              <a:spcAft>
                <a:spcPts val="600"/>
              </a:spcAft>
            </a:pPr>
            <a:r>
              <a:rPr lang="nl-NL" sz="1100" dirty="0"/>
              <a:t>Procedurele rechtvaardigheid</a:t>
            </a:r>
          </a:p>
        </p:txBody>
      </p:sp>
    </p:spTree>
    <p:extLst>
      <p:ext uri="{BB962C8B-B14F-4D97-AF65-F5344CB8AC3E}">
        <p14:creationId xmlns:p14="http://schemas.microsoft.com/office/powerpoint/2010/main" val="306119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0ABD4-549C-4744-30F0-7E5CCB20810D}"/>
              </a:ext>
            </a:extLst>
          </p:cNvPr>
          <p:cNvSpPr>
            <a:spLocks noGrp="1"/>
          </p:cNvSpPr>
          <p:nvPr>
            <p:ph type="body" sz="quarter" idx="14"/>
          </p:nvPr>
        </p:nvSpPr>
        <p:spPr>
          <a:xfrm>
            <a:off x="719138" y="322026"/>
            <a:ext cx="991792" cy="262174"/>
          </a:xfrm>
        </p:spPr>
        <p:txBody>
          <a:bodyPr/>
          <a:lstStyle/>
          <a:p>
            <a:r>
              <a:rPr lang="nl-NL" dirty="0"/>
              <a:t>                        </a:t>
            </a:r>
          </a:p>
        </p:txBody>
      </p:sp>
      <p:sp>
        <p:nvSpPr>
          <p:cNvPr id="3" name="Text Placeholder 2">
            <a:extLst>
              <a:ext uri="{FF2B5EF4-FFF2-40B4-BE49-F238E27FC236}">
                <a16:creationId xmlns:a16="http://schemas.microsoft.com/office/drawing/2014/main" id="{3BB7C302-581D-AA45-A334-187DAC58C686}"/>
              </a:ext>
            </a:extLst>
          </p:cNvPr>
          <p:cNvSpPr>
            <a:spLocks noGrp="1"/>
          </p:cNvSpPr>
          <p:nvPr>
            <p:ph type="body" sz="quarter" idx="19"/>
          </p:nvPr>
        </p:nvSpPr>
        <p:spPr/>
        <p:txBody>
          <a:bodyPr/>
          <a:lstStyle/>
          <a:p>
            <a:r>
              <a:rPr lang="nl-NL" dirty="0"/>
              <a:t>Rechtvaardigheid is normatief</a:t>
            </a:r>
          </a:p>
        </p:txBody>
      </p:sp>
      <p:sp>
        <p:nvSpPr>
          <p:cNvPr id="5" name="TextBox 4">
            <a:extLst>
              <a:ext uri="{FF2B5EF4-FFF2-40B4-BE49-F238E27FC236}">
                <a16:creationId xmlns:a16="http://schemas.microsoft.com/office/drawing/2014/main" id="{6B2A25C2-5BA0-576C-2436-7E0C8ABAA497}"/>
              </a:ext>
            </a:extLst>
          </p:cNvPr>
          <p:cNvSpPr txBox="1"/>
          <p:nvPr/>
        </p:nvSpPr>
        <p:spPr>
          <a:xfrm>
            <a:off x="719138" y="847725"/>
            <a:ext cx="10844212" cy="466725"/>
          </a:xfrm>
          <a:prstGeom prst="rect">
            <a:avLst/>
          </a:prstGeom>
          <a:noFill/>
        </p:spPr>
        <p:txBody>
          <a:bodyPr wrap="square" lIns="0" tIns="0" rIns="0" bIns="0" rtlCol="0">
            <a:noAutofit/>
          </a:bodyPr>
          <a:lstStyle/>
          <a:p>
            <a:pPr algn="l">
              <a:lnSpc>
                <a:spcPct val="90000"/>
              </a:lnSpc>
              <a:spcBef>
                <a:spcPts val="600"/>
              </a:spcBef>
              <a:spcAft>
                <a:spcPts val="600"/>
              </a:spcAft>
            </a:pPr>
            <a:r>
              <a:rPr lang="nl-NL" sz="2400" b="1" dirty="0">
                <a:latin typeface="PP Object Sans Heavy (Headings)"/>
              </a:rPr>
              <a:t>Rechtvaardigheid is een normatief begrip</a:t>
            </a:r>
          </a:p>
        </p:txBody>
      </p:sp>
      <p:graphicFrame>
        <p:nvGraphicFramePr>
          <p:cNvPr id="12" name="Table 11">
            <a:extLst>
              <a:ext uri="{FF2B5EF4-FFF2-40B4-BE49-F238E27FC236}">
                <a16:creationId xmlns:a16="http://schemas.microsoft.com/office/drawing/2014/main" id="{983B8651-9C78-7981-B66D-C93CD7667F1F}"/>
              </a:ext>
            </a:extLst>
          </p:cNvPr>
          <p:cNvGraphicFramePr>
            <a:graphicFrameLocks noGrp="1"/>
          </p:cNvGraphicFramePr>
          <p:nvPr/>
        </p:nvGraphicFramePr>
        <p:xfrm>
          <a:off x="6229350" y="2590960"/>
          <a:ext cx="5410201" cy="2314416"/>
        </p:xfrm>
        <a:graphic>
          <a:graphicData uri="http://schemas.openxmlformats.org/drawingml/2006/table">
            <a:tbl>
              <a:tblPr firstRow="1" firstCol="1" bandRow="1">
                <a:tableStyleId>{5C22544A-7EE6-4342-B048-85BDC9FD1C3A}</a:tableStyleId>
              </a:tblPr>
              <a:tblGrid>
                <a:gridCol w="1730426">
                  <a:extLst>
                    <a:ext uri="{9D8B030D-6E8A-4147-A177-3AD203B41FA5}">
                      <a16:colId xmlns:a16="http://schemas.microsoft.com/office/drawing/2014/main" val="1379418622"/>
                    </a:ext>
                  </a:extLst>
                </a:gridCol>
                <a:gridCol w="1010774">
                  <a:extLst>
                    <a:ext uri="{9D8B030D-6E8A-4147-A177-3AD203B41FA5}">
                      <a16:colId xmlns:a16="http://schemas.microsoft.com/office/drawing/2014/main" val="3623578145"/>
                    </a:ext>
                  </a:extLst>
                </a:gridCol>
                <a:gridCol w="889667">
                  <a:extLst>
                    <a:ext uri="{9D8B030D-6E8A-4147-A177-3AD203B41FA5}">
                      <a16:colId xmlns:a16="http://schemas.microsoft.com/office/drawing/2014/main" val="1880002064"/>
                    </a:ext>
                  </a:extLst>
                </a:gridCol>
                <a:gridCol w="889667">
                  <a:extLst>
                    <a:ext uri="{9D8B030D-6E8A-4147-A177-3AD203B41FA5}">
                      <a16:colId xmlns:a16="http://schemas.microsoft.com/office/drawing/2014/main" val="4204830299"/>
                    </a:ext>
                  </a:extLst>
                </a:gridCol>
                <a:gridCol w="889667">
                  <a:extLst>
                    <a:ext uri="{9D8B030D-6E8A-4147-A177-3AD203B41FA5}">
                      <a16:colId xmlns:a16="http://schemas.microsoft.com/office/drawing/2014/main" val="3431346239"/>
                    </a:ext>
                  </a:extLst>
                </a:gridCol>
              </a:tblGrid>
              <a:tr h="223048">
                <a:tc gridSpan="5">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92020916"/>
                  </a:ext>
                </a:extLst>
              </a:tr>
              <a:tr h="223048">
                <a:tc rowSpan="2">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gridSpan="4">
                  <a:txBody>
                    <a:bodyPr/>
                    <a:lstStyle/>
                    <a:p>
                      <a:pPr>
                        <a:lnSpc>
                          <a:spcPts val="1100"/>
                        </a:lnSpc>
                      </a:pPr>
                      <a:r>
                        <a:rPr lang="nl-NL" sz="850">
                          <a:effectLst/>
                        </a:rPr>
                        <a:t>Rechtvaardigheidsprincipes</a:t>
                      </a:r>
                      <a:endParaRPr lang="nl-NL" sz="850">
                        <a:effectLst/>
                        <a:latin typeface="FS Me Pro Light" panose="02000506030000020004" pitchFamily="50" charset="0"/>
                      </a:endParaRPr>
                    </a:p>
                  </a:txBody>
                  <a:tcPr marL="53975" marR="36195" marT="36195" marB="36195"/>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84776556"/>
                  </a:ext>
                </a:extLst>
              </a:tr>
              <a:tr h="373664">
                <a:tc vMerge="1">
                  <a:txBody>
                    <a:bodyPr/>
                    <a:lstStyle/>
                    <a:p>
                      <a:endParaRPr lang="en-GB"/>
                    </a:p>
                  </a:txBody>
                  <a:tcPr/>
                </a:tc>
                <a:tc>
                  <a:txBody>
                    <a:bodyPr/>
                    <a:lstStyle/>
                    <a:p>
                      <a:pPr>
                        <a:lnSpc>
                          <a:spcPts val="1100"/>
                        </a:lnSpc>
                      </a:pPr>
                      <a:r>
                        <a:rPr lang="nl-NL" sz="850">
                          <a:effectLst/>
                        </a:rPr>
                        <a:t>Kennis of opvattingen</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Subject</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Tijd</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Schaal</a:t>
                      </a:r>
                      <a:endParaRPr lang="nl-NL" sz="850">
                        <a:effectLst/>
                        <a:latin typeface="FS Me Pro Light" panose="02000506030000020004" pitchFamily="50" charset="0"/>
                      </a:endParaRPr>
                    </a:p>
                  </a:txBody>
                  <a:tcPr marL="53975" marR="36195" marT="36195" marB="36195"/>
                </a:tc>
                <a:extLst>
                  <a:ext uri="{0D108BD9-81ED-4DB2-BD59-A6C34878D82A}">
                    <a16:rowId xmlns:a16="http://schemas.microsoft.com/office/drawing/2014/main" val="2762472124"/>
                  </a:ext>
                </a:extLst>
              </a:tr>
              <a:tr h="373664">
                <a:tc>
                  <a:txBody>
                    <a:bodyPr/>
                    <a:lstStyle/>
                    <a:p>
                      <a:pPr>
                        <a:lnSpc>
                          <a:spcPts val="1100"/>
                        </a:lnSpc>
                      </a:pPr>
                      <a:r>
                        <a:rPr lang="nl-NL" sz="850" dirty="0">
                          <a:effectLst/>
                        </a:rPr>
                        <a:t>Distributieve rechtvaardigheid</a:t>
                      </a:r>
                      <a:endParaRPr lang="nl-NL" sz="850" dirty="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extLst>
                  <a:ext uri="{0D108BD9-81ED-4DB2-BD59-A6C34878D82A}">
                    <a16:rowId xmlns:a16="http://schemas.microsoft.com/office/drawing/2014/main" val="46321323"/>
                  </a:ext>
                </a:extLst>
              </a:tr>
              <a:tr h="373664">
                <a:tc>
                  <a:txBody>
                    <a:bodyPr/>
                    <a:lstStyle/>
                    <a:p>
                      <a:pPr>
                        <a:lnSpc>
                          <a:spcPts val="1100"/>
                        </a:lnSpc>
                      </a:pPr>
                      <a:r>
                        <a:rPr lang="nl-NL" sz="850">
                          <a:effectLst/>
                        </a:rPr>
                        <a:t>Procedurele rechtvaardigheid</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dirty="0">
                          <a:effectLst/>
                        </a:rPr>
                        <a:t> </a:t>
                      </a:r>
                      <a:endParaRPr lang="nl-NL" sz="850" dirty="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extLst>
                  <a:ext uri="{0D108BD9-81ED-4DB2-BD59-A6C34878D82A}">
                    <a16:rowId xmlns:a16="http://schemas.microsoft.com/office/drawing/2014/main" val="213348745"/>
                  </a:ext>
                </a:extLst>
              </a:tr>
              <a:tr h="373664">
                <a:tc>
                  <a:txBody>
                    <a:bodyPr/>
                    <a:lstStyle/>
                    <a:p>
                      <a:pPr>
                        <a:lnSpc>
                          <a:spcPts val="1100"/>
                        </a:lnSpc>
                      </a:pPr>
                      <a:r>
                        <a:rPr lang="nl-NL" sz="850">
                          <a:effectLst/>
                        </a:rPr>
                        <a:t>Erkennende rechtvaardigheid</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extLst>
                  <a:ext uri="{0D108BD9-81ED-4DB2-BD59-A6C34878D82A}">
                    <a16:rowId xmlns:a16="http://schemas.microsoft.com/office/drawing/2014/main" val="2992004288"/>
                  </a:ext>
                </a:extLst>
              </a:tr>
              <a:tr h="373664">
                <a:tc>
                  <a:txBody>
                    <a:bodyPr/>
                    <a:lstStyle/>
                    <a:p>
                      <a:pPr>
                        <a:lnSpc>
                          <a:spcPts val="1100"/>
                        </a:lnSpc>
                      </a:pPr>
                      <a:r>
                        <a:rPr lang="nl-NL" sz="850" dirty="0">
                          <a:effectLst/>
                        </a:rPr>
                        <a:t>Herstellende rechtvaardigheid</a:t>
                      </a:r>
                      <a:endParaRPr lang="nl-NL" sz="850" dirty="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a:effectLst/>
                        </a:rPr>
                        <a:t> </a:t>
                      </a:r>
                      <a:endParaRPr lang="nl-NL" sz="850">
                        <a:effectLst/>
                        <a:latin typeface="FS Me Pro Light" panose="02000506030000020004" pitchFamily="50" charset="0"/>
                      </a:endParaRPr>
                    </a:p>
                  </a:txBody>
                  <a:tcPr marL="53975" marR="36195" marT="36195" marB="36195"/>
                </a:tc>
                <a:tc>
                  <a:txBody>
                    <a:bodyPr/>
                    <a:lstStyle/>
                    <a:p>
                      <a:pPr>
                        <a:lnSpc>
                          <a:spcPts val="1100"/>
                        </a:lnSpc>
                      </a:pPr>
                      <a:r>
                        <a:rPr lang="nl-NL" sz="850" dirty="0">
                          <a:effectLst/>
                        </a:rPr>
                        <a:t> </a:t>
                      </a:r>
                      <a:endParaRPr lang="nl-NL" sz="850" dirty="0">
                        <a:effectLst/>
                        <a:latin typeface="FS Me Pro Light" panose="02000506030000020004" pitchFamily="50" charset="0"/>
                      </a:endParaRPr>
                    </a:p>
                  </a:txBody>
                  <a:tcPr marL="53975" marR="36195" marT="36195" marB="36195"/>
                </a:tc>
                <a:extLst>
                  <a:ext uri="{0D108BD9-81ED-4DB2-BD59-A6C34878D82A}">
                    <a16:rowId xmlns:a16="http://schemas.microsoft.com/office/drawing/2014/main" val="1123110579"/>
                  </a:ext>
                </a:extLst>
              </a:tr>
            </a:tbl>
          </a:graphicData>
        </a:graphic>
      </p:graphicFrame>
      <p:sp>
        <p:nvSpPr>
          <p:cNvPr id="14" name="TextBox 13">
            <a:extLst>
              <a:ext uri="{FF2B5EF4-FFF2-40B4-BE49-F238E27FC236}">
                <a16:creationId xmlns:a16="http://schemas.microsoft.com/office/drawing/2014/main" id="{585F76ED-7550-3182-CB25-B6CC30491364}"/>
              </a:ext>
            </a:extLst>
          </p:cNvPr>
          <p:cNvSpPr txBox="1"/>
          <p:nvPr/>
        </p:nvSpPr>
        <p:spPr>
          <a:xfrm>
            <a:off x="198304" y="1577974"/>
            <a:ext cx="5897696" cy="4518025"/>
          </a:xfrm>
          <a:prstGeom prst="rect">
            <a:avLst/>
          </a:prstGeom>
          <a:noFill/>
        </p:spPr>
        <p:txBody>
          <a:bodyPr wrap="square" lIns="0" tIns="0" rIns="0" bIns="0" rtlCol="0">
            <a:noAutofit/>
          </a:bodyPr>
          <a:lstStyle/>
          <a:p>
            <a:pPr algn="l">
              <a:lnSpc>
                <a:spcPct val="90000"/>
              </a:lnSpc>
              <a:spcBef>
                <a:spcPts val="600"/>
              </a:spcBef>
              <a:spcAft>
                <a:spcPts val="600"/>
              </a:spcAft>
            </a:pPr>
            <a:r>
              <a:rPr lang="nl-NL" dirty="0"/>
              <a:t>De opvattingen van mensen over rechtvaardigheid zijn afhankelijk van: </a:t>
            </a:r>
          </a:p>
          <a:p>
            <a:pPr marL="285750" indent="-285750" algn="l">
              <a:lnSpc>
                <a:spcPct val="90000"/>
              </a:lnSpc>
              <a:spcBef>
                <a:spcPts val="600"/>
              </a:spcBef>
              <a:spcAft>
                <a:spcPts val="600"/>
              </a:spcAft>
              <a:buFont typeface="Arial" panose="020B0604020202020204" pitchFamily="34" charset="0"/>
              <a:buChar char="•"/>
            </a:pPr>
            <a:r>
              <a:rPr lang="nl-NL" dirty="0"/>
              <a:t>Rechtvaardigheidsprincipes: overtuigingen over wat rechtvaardig handelen inhoudt (bijvoorbeeld ‘de sterkste schouders dragen de zwaarste lasten’). </a:t>
            </a:r>
          </a:p>
          <a:p>
            <a:pPr marL="285750" indent="-285750" algn="l">
              <a:lnSpc>
                <a:spcPct val="90000"/>
              </a:lnSpc>
              <a:spcBef>
                <a:spcPts val="600"/>
              </a:spcBef>
              <a:spcAft>
                <a:spcPts val="600"/>
              </a:spcAft>
              <a:buFont typeface="Arial" panose="020B0604020202020204" pitchFamily="34" charset="0"/>
              <a:buChar char="•"/>
            </a:pPr>
            <a:r>
              <a:rPr lang="nl-NL" dirty="0"/>
              <a:t>En besluit is altijd normatief;  gaat om de transparantie van afwegingen en beslissingen.</a:t>
            </a:r>
          </a:p>
          <a:p>
            <a:pPr marL="285750" indent="-285750" algn="l">
              <a:lnSpc>
                <a:spcPct val="90000"/>
              </a:lnSpc>
              <a:spcBef>
                <a:spcPts val="600"/>
              </a:spcBef>
              <a:spcAft>
                <a:spcPts val="600"/>
              </a:spcAft>
              <a:buFont typeface="Arial" panose="020B0604020202020204" pitchFamily="34" charset="0"/>
              <a:buChar char="•"/>
            </a:pPr>
            <a:r>
              <a:rPr lang="nl-NL" dirty="0"/>
              <a:t>Kennis of opvattingen over bijvoorbeeld specifieke risicobeoordelingen of de consequenties van specifieke acties.</a:t>
            </a:r>
          </a:p>
          <a:p>
            <a:pPr marL="285750" indent="-285750" algn="l">
              <a:lnSpc>
                <a:spcPct val="90000"/>
              </a:lnSpc>
              <a:spcBef>
                <a:spcPts val="600"/>
              </a:spcBef>
              <a:spcAft>
                <a:spcPts val="600"/>
              </a:spcAft>
              <a:buFont typeface="Arial" panose="020B0604020202020204" pitchFamily="34" charset="0"/>
              <a:buChar char="•"/>
            </a:pPr>
            <a:r>
              <a:rPr lang="nl-NL" dirty="0"/>
              <a:t>Subject: op wie of wat rechtvaardigheid van toepassing is. </a:t>
            </a:r>
          </a:p>
          <a:p>
            <a:pPr marL="285750" indent="-285750" algn="l">
              <a:lnSpc>
                <a:spcPct val="90000"/>
              </a:lnSpc>
              <a:spcBef>
                <a:spcPts val="600"/>
              </a:spcBef>
              <a:spcAft>
                <a:spcPts val="600"/>
              </a:spcAft>
              <a:buFont typeface="Arial" panose="020B0604020202020204" pitchFamily="34" charset="0"/>
              <a:buChar char="•"/>
            </a:pPr>
            <a:r>
              <a:rPr lang="nl-NL" dirty="0"/>
              <a:t>Schaal: de schaal, plaats of geografie van rechtvaardigheid.</a:t>
            </a:r>
          </a:p>
          <a:p>
            <a:pPr marL="285750" indent="-285750" algn="l">
              <a:lnSpc>
                <a:spcPct val="90000"/>
              </a:lnSpc>
              <a:spcBef>
                <a:spcPts val="600"/>
              </a:spcBef>
              <a:spcAft>
                <a:spcPts val="600"/>
              </a:spcAft>
              <a:buFont typeface="Arial" panose="020B0604020202020204" pitchFamily="34" charset="0"/>
              <a:buChar char="•"/>
            </a:pPr>
            <a:r>
              <a:rPr lang="nl-NL" dirty="0"/>
              <a:t>Tijd: het tijdspad wat in acht wordt genomen. </a:t>
            </a:r>
          </a:p>
        </p:txBody>
      </p:sp>
    </p:spTree>
    <p:extLst>
      <p:ext uri="{BB962C8B-B14F-4D97-AF65-F5344CB8AC3E}">
        <p14:creationId xmlns:p14="http://schemas.microsoft.com/office/powerpoint/2010/main" val="233438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5868093-134C-B4CA-ED41-B3BD369B5CFC}"/>
              </a:ext>
            </a:extLst>
          </p:cNvPr>
          <p:cNvSpPr>
            <a:spLocks noGrp="1"/>
          </p:cNvSpPr>
          <p:nvPr>
            <p:ph type="sldNum" sz="quarter" idx="12"/>
          </p:nvPr>
        </p:nvSpPr>
        <p:spPr/>
        <p:txBody>
          <a:bodyPr/>
          <a:lstStyle/>
          <a:p>
            <a:fld id="{D7B5DC5B-6873-43DB-ADC7-B15ACCE0DFDB}" type="slidenum">
              <a:rPr lang="nl-NL" noProof="0" smtClean="0"/>
              <a:t>5</a:t>
            </a:fld>
            <a:endParaRPr lang="nl-NL" noProof="0" dirty="0"/>
          </a:p>
        </p:txBody>
      </p:sp>
      <p:sp>
        <p:nvSpPr>
          <p:cNvPr id="4" name="Tijdelijke aanduiding voor tekst 3">
            <a:extLst>
              <a:ext uri="{FF2B5EF4-FFF2-40B4-BE49-F238E27FC236}">
                <a16:creationId xmlns:a16="http://schemas.microsoft.com/office/drawing/2014/main" id="{20CFD520-E2A6-C073-5A66-61169DF9E0F4}"/>
              </a:ext>
            </a:extLst>
          </p:cNvPr>
          <p:cNvSpPr>
            <a:spLocks noGrp="1"/>
          </p:cNvSpPr>
          <p:nvPr>
            <p:ph type="body" sz="quarter" idx="14"/>
          </p:nvPr>
        </p:nvSpPr>
        <p:spPr>
          <a:xfrm>
            <a:off x="719138" y="322026"/>
            <a:ext cx="1281936" cy="262174"/>
          </a:xfrm>
        </p:spPr>
        <p:txBody>
          <a:bodyPr/>
          <a:lstStyle/>
          <a:p>
            <a:r>
              <a:rPr lang="nl-NL" dirty="0" err="1"/>
              <a:t>Innovation</a:t>
            </a:r>
            <a:r>
              <a:rPr lang="nl-NL" dirty="0"/>
              <a:t> </a:t>
            </a:r>
            <a:r>
              <a:rPr lang="nl-NL" dirty="0" err="1"/>
              <a:t>for</a:t>
            </a:r>
            <a:r>
              <a:rPr lang="nl-NL" dirty="0"/>
              <a:t> life</a:t>
            </a:r>
          </a:p>
        </p:txBody>
      </p:sp>
      <p:pic>
        <p:nvPicPr>
          <p:cNvPr id="9" name="Picture 8">
            <a:extLst>
              <a:ext uri="{FF2B5EF4-FFF2-40B4-BE49-F238E27FC236}">
                <a16:creationId xmlns:a16="http://schemas.microsoft.com/office/drawing/2014/main" id="{D1BF2CBF-C3ED-DEC5-D81B-51169AB7AFA4}"/>
              </a:ext>
            </a:extLst>
          </p:cNvPr>
          <p:cNvPicPr>
            <a:picLocks noChangeAspect="1"/>
          </p:cNvPicPr>
          <p:nvPr/>
        </p:nvPicPr>
        <p:blipFill>
          <a:blip r:embed="rId3"/>
          <a:stretch>
            <a:fillRect/>
          </a:stretch>
        </p:blipFill>
        <p:spPr>
          <a:xfrm>
            <a:off x="2763966" y="1377834"/>
            <a:ext cx="6305952" cy="3837685"/>
          </a:xfrm>
          <a:prstGeom prst="rect">
            <a:avLst/>
          </a:prstGeom>
        </p:spPr>
      </p:pic>
      <p:sp>
        <p:nvSpPr>
          <p:cNvPr id="10" name="TextBox 9">
            <a:extLst>
              <a:ext uri="{FF2B5EF4-FFF2-40B4-BE49-F238E27FC236}">
                <a16:creationId xmlns:a16="http://schemas.microsoft.com/office/drawing/2014/main" id="{D76941C8-6506-25DE-3A40-D220E01A789A}"/>
              </a:ext>
            </a:extLst>
          </p:cNvPr>
          <p:cNvSpPr txBox="1"/>
          <p:nvPr/>
        </p:nvSpPr>
        <p:spPr>
          <a:xfrm>
            <a:off x="2940844" y="5056236"/>
            <a:ext cx="1645921" cy="159283"/>
          </a:xfrm>
          <a:prstGeom prst="rect">
            <a:avLst/>
          </a:prstGeom>
          <a:noFill/>
        </p:spPr>
        <p:txBody>
          <a:bodyPr wrap="square" lIns="0" tIns="0" rIns="0" bIns="0" rtlCol="0">
            <a:noAutofit/>
          </a:bodyPr>
          <a:lstStyle/>
          <a:p>
            <a:pPr algn="l">
              <a:lnSpc>
                <a:spcPct val="90000"/>
              </a:lnSpc>
              <a:spcBef>
                <a:spcPts val="600"/>
              </a:spcBef>
              <a:spcAft>
                <a:spcPts val="600"/>
              </a:spcAft>
            </a:pPr>
            <a:r>
              <a:rPr lang="en-GB" sz="900" i="1" dirty="0" err="1"/>
              <a:t>Bron</a:t>
            </a:r>
            <a:r>
              <a:rPr lang="en-GB" sz="900" i="1" dirty="0"/>
              <a:t>: WRR 2023</a:t>
            </a:r>
          </a:p>
        </p:txBody>
      </p:sp>
      <p:sp>
        <p:nvSpPr>
          <p:cNvPr id="11" name="Titel 1">
            <a:extLst>
              <a:ext uri="{FF2B5EF4-FFF2-40B4-BE49-F238E27FC236}">
                <a16:creationId xmlns:a16="http://schemas.microsoft.com/office/drawing/2014/main" id="{C9CE3DE3-8D30-A306-DEC2-B348B485DCFD}"/>
              </a:ext>
            </a:extLst>
          </p:cNvPr>
          <p:cNvSpPr>
            <a:spLocks noGrp="1"/>
          </p:cNvSpPr>
          <p:nvPr>
            <p:ph type="title"/>
          </p:nvPr>
        </p:nvSpPr>
        <p:spPr>
          <a:xfrm>
            <a:off x="732374" y="720000"/>
            <a:ext cx="10751275" cy="369025"/>
          </a:xfrm>
        </p:spPr>
        <p:txBody>
          <a:bodyPr/>
          <a:lstStyle/>
          <a:p>
            <a:r>
              <a:rPr lang="nl-NL" dirty="0"/>
              <a:t>Klimaatkosten</a:t>
            </a:r>
            <a:endParaRPr lang="en-GB" dirty="0"/>
          </a:p>
        </p:txBody>
      </p:sp>
    </p:spTree>
    <p:extLst>
      <p:ext uri="{BB962C8B-B14F-4D97-AF65-F5344CB8AC3E}">
        <p14:creationId xmlns:p14="http://schemas.microsoft.com/office/powerpoint/2010/main" val="31329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5868093-134C-B4CA-ED41-B3BD369B5CFC}"/>
              </a:ext>
            </a:extLst>
          </p:cNvPr>
          <p:cNvSpPr>
            <a:spLocks noGrp="1"/>
          </p:cNvSpPr>
          <p:nvPr>
            <p:ph type="sldNum" sz="quarter" idx="12"/>
          </p:nvPr>
        </p:nvSpPr>
        <p:spPr/>
        <p:txBody>
          <a:bodyPr/>
          <a:lstStyle/>
          <a:p>
            <a:fld id="{D7B5DC5B-6873-43DB-ADC7-B15ACCE0DFDB}" type="slidenum">
              <a:rPr lang="nl-NL" noProof="0" smtClean="0"/>
              <a:t>6</a:t>
            </a:fld>
            <a:endParaRPr lang="nl-NL" noProof="0" dirty="0"/>
          </a:p>
        </p:txBody>
      </p:sp>
      <p:sp>
        <p:nvSpPr>
          <p:cNvPr id="4" name="Tijdelijke aanduiding voor tekst 3">
            <a:extLst>
              <a:ext uri="{FF2B5EF4-FFF2-40B4-BE49-F238E27FC236}">
                <a16:creationId xmlns:a16="http://schemas.microsoft.com/office/drawing/2014/main" id="{20CFD520-E2A6-C073-5A66-61169DF9E0F4}"/>
              </a:ext>
            </a:extLst>
          </p:cNvPr>
          <p:cNvSpPr>
            <a:spLocks noGrp="1"/>
          </p:cNvSpPr>
          <p:nvPr>
            <p:ph type="body" sz="quarter" idx="14"/>
          </p:nvPr>
        </p:nvSpPr>
        <p:spPr>
          <a:xfrm>
            <a:off x="719138" y="322026"/>
            <a:ext cx="1281936" cy="262174"/>
          </a:xfrm>
        </p:spPr>
        <p:txBody>
          <a:bodyPr/>
          <a:lstStyle/>
          <a:p>
            <a:r>
              <a:rPr lang="nl-NL" dirty="0" err="1"/>
              <a:t>Innovation</a:t>
            </a:r>
            <a:r>
              <a:rPr lang="nl-NL" dirty="0"/>
              <a:t> </a:t>
            </a:r>
            <a:r>
              <a:rPr lang="nl-NL" dirty="0" err="1"/>
              <a:t>for</a:t>
            </a:r>
            <a:r>
              <a:rPr lang="nl-NL" dirty="0"/>
              <a:t> life</a:t>
            </a:r>
          </a:p>
        </p:txBody>
      </p:sp>
      <p:sp>
        <p:nvSpPr>
          <p:cNvPr id="10" name="TextBox 9">
            <a:extLst>
              <a:ext uri="{FF2B5EF4-FFF2-40B4-BE49-F238E27FC236}">
                <a16:creationId xmlns:a16="http://schemas.microsoft.com/office/drawing/2014/main" id="{D76941C8-6506-25DE-3A40-D220E01A789A}"/>
              </a:ext>
            </a:extLst>
          </p:cNvPr>
          <p:cNvSpPr txBox="1"/>
          <p:nvPr/>
        </p:nvSpPr>
        <p:spPr>
          <a:xfrm>
            <a:off x="1963594" y="6058358"/>
            <a:ext cx="1645921" cy="159283"/>
          </a:xfrm>
          <a:prstGeom prst="rect">
            <a:avLst/>
          </a:prstGeom>
          <a:noFill/>
        </p:spPr>
        <p:txBody>
          <a:bodyPr wrap="square" lIns="0" tIns="0" rIns="0" bIns="0" rtlCol="0">
            <a:noAutofit/>
          </a:bodyPr>
          <a:lstStyle/>
          <a:p>
            <a:pPr algn="l">
              <a:lnSpc>
                <a:spcPct val="90000"/>
              </a:lnSpc>
              <a:spcBef>
                <a:spcPts val="600"/>
              </a:spcBef>
              <a:spcAft>
                <a:spcPts val="600"/>
              </a:spcAft>
            </a:pPr>
            <a:r>
              <a:rPr lang="en-GB" sz="900" i="1" dirty="0" err="1"/>
              <a:t>Bron</a:t>
            </a:r>
            <a:r>
              <a:rPr lang="en-GB" sz="900" i="1" dirty="0"/>
              <a:t>: WRR 2023</a:t>
            </a:r>
          </a:p>
        </p:txBody>
      </p:sp>
      <p:sp>
        <p:nvSpPr>
          <p:cNvPr id="11" name="Titel 1">
            <a:extLst>
              <a:ext uri="{FF2B5EF4-FFF2-40B4-BE49-F238E27FC236}">
                <a16:creationId xmlns:a16="http://schemas.microsoft.com/office/drawing/2014/main" id="{C9CE3DE3-8D30-A306-DEC2-B348B485DCFD}"/>
              </a:ext>
            </a:extLst>
          </p:cNvPr>
          <p:cNvSpPr>
            <a:spLocks noGrp="1"/>
          </p:cNvSpPr>
          <p:nvPr>
            <p:ph type="title"/>
          </p:nvPr>
        </p:nvSpPr>
        <p:spPr>
          <a:xfrm>
            <a:off x="732374" y="720000"/>
            <a:ext cx="10751275" cy="369025"/>
          </a:xfrm>
        </p:spPr>
        <p:txBody>
          <a:bodyPr/>
          <a:lstStyle/>
          <a:p>
            <a:r>
              <a:rPr lang="nl-NL" dirty="0"/>
              <a:t>Verdelingsprincipes</a:t>
            </a:r>
            <a:endParaRPr lang="en-GB" dirty="0"/>
          </a:p>
        </p:txBody>
      </p:sp>
      <p:pic>
        <p:nvPicPr>
          <p:cNvPr id="5" name="Picture 4">
            <a:extLst>
              <a:ext uri="{FF2B5EF4-FFF2-40B4-BE49-F238E27FC236}">
                <a16:creationId xmlns:a16="http://schemas.microsoft.com/office/drawing/2014/main" id="{DF452178-EFFF-20ED-57F6-907C530ADCC0}"/>
              </a:ext>
            </a:extLst>
          </p:cNvPr>
          <p:cNvPicPr>
            <a:picLocks noChangeAspect="1"/>
          </p:cNvPicPr>
          <p:nvPr/>
        </p:nvPicPr>
        <p:blipFill rotWithShape="1">
          <a:blip r:embed="rId3"/>
          <a:srcRect r="49592"/>
          <a:stretch/>
        </p:blipFill>
        <p:spPr>
          <a:xfrm>
            <a:off x="1963594" y="1388651"/>
            <a:ext cx="1581071" cy="4611619"/>
          </a:xfrm>
          <a:prstGeom prst="rect">
            <a:avLst/>
          </a:prstGeom>
        </p:spPr>
      </p:pic>
      <p:pic>
        <p:nvPicPr>
          <p:cNvPr id="12" name="Picture 11">
            <a:extLst>
              <a:ext uri="{FF2B5EF4-FFF2-40B4-BE49-F238E27FC236}">
                <a16:creationId xmlns:a16="http://schemas.microsoft.com/office/drawing/2014/main" id="{FF7A088B-EF39-8591-FC5E-4EB39CB32862}"/>
              </a:ext>
            </a:extLst>
          </p:cNvPr>
          <p:cNvPicPr>
            <a:picLocks noChangeAspect="1"/>
          </p:cNvPicPr>
          <p:nvPr/>
        </p:nvPicPr>
        <p:blipFill>
          <a:blip r:embed="rId4"/>
          <a:stretch>
            <a:fillRect/>
          </a:stretch>
        </p:blipFill>
        <p:spPr>
          <a:xfrm>
            <a:off x="4336619" y="1388651"/>
            <a:ext cx="1562998" cy="4611619"/>
          </a:xfrm>
          <a:prstGeom prst="rect">
            <a:avLst/>
          </a:prstGeom>
        </p:spPr>
      </p:pic>
      <p:pic>
        <p:nvPicPr>
          <p:cNvPr id="14" name="Picture 13">
            <a:extLst>
              <a:ext uri="{FF2B5EF4-FFF2-40B4-BE49-F238E27FC236}">
                <a16:creationId xmlns:a16="http://schemas.microsoft.com/office/drawing/2014/main" id="{D70A2354-6E3C-5F07-4C25-F91943E5039C}"/>
              </a:ext>
            </a:extLst>
          </p:cNvPr>
          <p:cNvPicPr>
            <a:picLocks noChangeAspect="1"/>
          </p:cNvPicPr>
          <p:nvPr/>
        </p:nvPicPr>
        <p:blipFill>
          <a:blip r:embed="rId5"/>
          <a:stretch>
            <a:fillRect/>
          </a:stretch>
        </p:blipFill>
        <p:spPr>
          <a:xfrm>
            <a:off x="6691571" y="1370729"/>
            <a:ext cx="1581071" cy="4629541"/>
          </a:xfrm>
          <a:prstGeom prst="rect">
            <a:avLst/>
          </a:prstGeom>
        </p:spPr>
      </p:pic>
      <p:pic>
        <p:nvPicPr>
          <p:cNvPr id="16" name="Picture 15">
            <a:extLst>
              <a:ext uri="{FF2B5EF4-FFF2-40B4-BE49-F238E27FC236}">
                <a16:creationId xmlns:a16="http://schemas.microsoft.com/office/drawing/2014/main" id="{4861D37C-7EF4-B667-F0F9-472A851EC118}"/>
              </a:ext>
            </a:extLst>
          </p:cNvPr>
          <p:cNvPicPr>
            <a:picLocks noChangeAspect="1"/>
          </p:cNvPicPr>
          <p:nvPr/>
        </p:nvPicPr>
        <p:blipFill>
          <a:blip r:embed="rId6"/>
          <a:stretch>
            <a:fillRect/>
          </a:stretch>
        </p:blipFill>
        <p:spPr>
          <a:xfrm>
            <a:off x="9064597" y="987904"/>
            <a:ext cx="1570885" cy="5012366"/>
          </a:xfrm>
          <a:prstGeom prst="rect">
            <a:avLst/>
          </a:prstGeom>
        </p:spPr>
      </p:pic>
    </p:spTree>
    <p:extLst>
      <p:ext uri="{BB962C8B-B14F-4D97-AF65-F5344CB8AC3E}">
        <p14:creationId xmlns:p14="http://schemas.microsoft.com/office/powerpoint/2010/main" val="136048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5868093-134C-B4CA-ED41-B3BD369B5CFC}"/>
              </a:ext>
            </a:extLst>
          </p:cNvPr>
          <p:cNvSpPr>
            <a:spLocks noGrp="1"/>
          </p:cNvSpPr>
          <p:nvPr>
            <p:ph type="sldNum" sz="quarter" idx="12"/>
          </p:nvPr>
        </p:nvSpPr>
        <p:spPr/>
        <p:txBody>
          <a:bodyPr/>
          <a:lstStyle/>
          <a:p>
            <a:fld id="{D7B5DC5B-6873-43DB-ADC7-B15ACCE0DFDB}" type="slidenum">
              <a:rPr lang="nl-NL" noProof="0" smtClean="0"/>
              <a:t>7</a:t>
            </a:fld>
            <a:endParaRPr lang="nl-NL" noProof="0" dirty="0"/>
          </a:p>
        </p:txBody>
      </p:sp>
      <p:sp>
        <p:nvSpPr>
          <p:cNvPr id="4" name="Tijdelijke aanduiding voor tekst 3">
            <a:extLst>
              <a:ext uri="{FF2B5EF4-FFF2-40B4-BE49-F238E27FC236}">
                <a16:creationId xmlns:a16="http://schemas.microsoft.com/office/drawing/2014/main" id="{20CFD520-E2A6-C073-5A66-61169DF9E0F4}"/>
              </a:ext>
            </a:extLst>
          </p:cNvPr>
          <p:cNvSpPr>
            <a:spLocks noGrp="1"/>
          </p:cNvSpPr>
          <p:nvPr>
            <p:ph type="body" sz="quarter" idx="14"/>
          </p:nvPr>
        </p:nvSpPr>
        <p:spPr>
          <a:xfrm>
            <a:off x="719138" y="322026"/>
            <a:ext cx="1281936" cy="262174"/>
          </a:xfrm>
        </p:spPr>
        <p:txBody>
          <a:bodyPr/>
          <a:lstStyle/>
          <a:p>
            <a:r>
              <a:rPr lang="nl-NL" dirty="0" err="1"/>
              <a:t>Innovation</a:t>
            </a:r>
            <a:r>
              <a:rPr lang="nl-NL" dirty="0"/>
              <a:t> </a:t>
            </a:r>
            <a:r>
              <a:rPr lang="nl-NL" dirty="0" err="1"/>
              <a:t>for</a:t>
            </a:r>
            <a:r>
              <a:rPr lang="nl-NL" dirty="0"/>
              <a:t> life</a:t>
            </a:r>
          </a:p>
        </p:txBody>
      </p:sp>
      <p:sp>
        <p:nvSpPr>
          <p:cNvPr id="11" name="Titel 1">
            <a:extLst>
              <a:ext uri="{FF2B5EF4-FFF2-40B4-BE49-F238E27FC236}">
                <a16:creationId xmlns:a16="http://schemas.microsoft.com/office/drawing/2014/main" id="{C9CE3DE3-8D30-A306-DEC2-B348B485DCFD}"/>
              </a:ext>
            </a:extLst>
          </p:cNvPr>
          <p:cNvSpPr>
            <a:spLocks noGrp="1"/>
          </p:cNvSpPr>
          <p:nvPr>
            <p:ph type="title"/>
          </p:nvPr>
        </p:nvSpPr>
        <p:spPr>
          <a:xfrm>
            <a:off x="720362" y="947130"/>
            <a:ext cx="10751275" cy="369025"/>
          </a:xfrm>
        </p:spPr>
        <p:txBody>
          <a:bodyPr/>
          <a:lstStyle/>
          <a:p>
            <a:r>
              <a:rPr lang="en-GB" dirty="0" err="1"/>
              <a:t>Principes</a:t>
            </a:r>
            <a:r>
              <a:rPr lang="en-GB" dirty="0"/>
              <a:t> in </a:t>
            </a:r>
            <a:r>
              <a:rPr lang="en-GB" dirty="0" err="1"/>
              <a:t>beleid</a:t>
            </a:r>
            <a:endParaRPr lang="en-GB" dirty="0"/>
          </a:p>
        </p:txBody>
      </p:sp>
      <p:pic>
        <p:nvPicPr>
          <p:cNvPr id="2" name="Afbeelding 7">
            <a:extLst>
              <a:ext uri="{FF2B5EF4-FFF2-40B4-BE49-F238E27FC236}">
                <a16:creationId xmlns:a16="http://schemas.microsoft.com/office/drawing/2014/main" id="{30FE4BB2-4429-3323-E742-F6CFF505B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083" y="1395796"/>
            <a:ext cx="5340602" cy="4066408"/>
          </a:xfrm>
          <a:prstGeom prst="rect">
            <a:avLst/>
          </a:prstGeom>
        </p:spPr>
      </p:pic>
      <p:sp>
        <p:nvSpPr>
          <p:cNvPr id="5" name="TextBox 4">
            <a:extLst>
              <a:ext uri="{FF2B5EF4-FFF2-40B4-BE49-F238E27FC236}">
                <a16:creationId xmlns:a16="http://schemas.microsoft.com/office/drawing/2014/main" id="{E9362C3F-D817-8467-6334-3EA4DFB642B8}"/>
              </a:ext>
            </a:extLst>
          </p:cNvPr>
          <p:cNvSpPr txBox="1"/>
          <p:nvPr/>
        </p:nvSpPr>
        <p:spPr>
          <a:xfrm>
            <a:off x="6674490" y="5382562"/>
            <a:ext cx="1645921" cy="159283"/>
          </a:xfrm>
          <a:prstGeom prst="rect">
            <a:avLst/>
          </a:prstGeom>
          <a:noFill/>
        </p:spPr>
        <p:txBody>
          <a:bodyPr wrap="square" lIns="0" tIns="0" rIns="0" bIns="0" rtlCol="0">
            <a:noAutofit/>
          </a:bodyPr>
          <a:lstStyle/>
          <a:p>
            <a:pPr algn="l">
              <a:lnSpc>
                <a:spcPct val="90000"/>
              </a:lnSpc>
              <a:spcBef>
                <a:spcPts val="600"/>
              </a:spcBef>
              <a:spcAft>
                <a:spcPts val="600"/>
              </a:spcAft>
            </a:pPr>
            <a:r>
              <a:rPr lang="en-GB" sz="900" i="1" dirty="0" err="1"/>
              <a:t>Bron</a:t>
            </a:r>
            <a:r>
              <a:rPr lang="en-GB" sz="900" i="1" dirty="0"/>
              <a:t>: WRR 2023</a:t>
            </a:r>
          </a:p>
        </p:txBody>
      </p:sp>
      <p:sp>
        <p:nvSpPr>
          <p:cNvPr id="6" name="Tijdelijke aanduiding voor inhoud 2">
            <a:extLst>
              <a:ext uri="{FF2B5EF4-FFF2-40B4-BE49-F238E27FC236}">
                <a16:creationId xmlns:a16="http://schemas.microsoft.com/office/drawing/2014/main" id="{8F1CBC36-0A4F-F5E5-4A12-86D168153D43}"/>
              </a:ext>
            </a:extLst>
          </p:cNvPr>
          <p:cNvSpPr>
            <a:spLocks noGrp="1"/>
          </p:cNvSpPr>
          <p:nvPr/>
        </p:nvSpPr>
        <p:spPr>
          <a:xfrm>
            <a:off x="719138" y="2057375"/>
            <a:ext cx="4138850" cy="410906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tabLst/>
              <a:defRPr sz="2800" kern="1200">
                <a:solidFill>
                  <a:schemeClr val="accent1"/>
                </a:solidFill>
                <a:latin typeface="Georgia" panose="02040502050405020303" pitchFamily="18" charset="0"/>
                <a:ea typeface="+mn-ea"/>
                <a:cs typeface="+mn-cs"/>
              </a:defRPr>
            </a:lvl1pPr>
            <a:lvl2pPr marL="574675" indent="-574675"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defRPr sz="2800" kern="1200">
                <a:solidFill>
                  <a:schemeClr val="accent1"/>
                </a:solidFill>
                <a:latin typeface="Georgia" panose="02040502050405020303" pitchFamily="18" charset="0"/>
                <a:ea typeface="+mn-ea"/>
                <a:cs typeface="+mn-cs"/>
              </a:defRPr>
            </a:lvl2pPr>
            <a:lvl3pPr marL="1008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accent1"/>
                </a:solidFill>
                <a:latin typeface="Georgia" panose="02040502050405020303" pitchFamily="18" charset="0"/>
                <a:ea typeface="+mn-ea"/>
                <a:cs typeface="+mn-cs"/>
              </a:defRPr>
            </a:lvl3pPr>
            <a:lvl4pPr marL="1440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accent1"/>
                </a:solidFill>
                <a:latin typeface="Georgia" panose="02040502050405020303" pitchFamily="18" charset="0"/>
                <a:ea typeface="+mn-ea"/>
                <a:cs typeface="+mn-cs"/>
              </a:defRPr>
            </a:lvl4pPr>
            <a:lvl5pPr marL="1872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accent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nl-NL" sz="2800" dirty="0">
                <a:solidFill>
                  <a:schemeClr val="tx1"/>
                </a:solidFill>
                <a:latin typeface="+mn-lt"/>
              </a:rPr>
              <a:t>Nu: “verduurzamer verdient”</a:t>
            </a:r>
          </a:p>
          <a:p>
            <a:pPr marL="457200" indent="-457200">
              <a:buFont typeface="Arial" panose="020B0604020202020204" pitchFamily="34" charset="0"/>
              <a:buChar char="•"/>
            </a:pPr>
            <a:endParaRPr lang="nl-NL" sz="2800" dirty="0">
              <a:solidFill>
                <a:schemeClr val="tx1"/>
              </a:solidFill>
              <a:latin typeface="+mn-lt"/>
            </a:endParaRPr>
          </a:p>
          <a:p>
            <a:pPr marL="457200" indent="-457200">
              <a:buFont typeface="Arial" panose="020B0604020202020204" pitchFamily="34" charset="0"/>
              <a:buChar char="•"/>
            </a:pPr>
            <a:r>
              <a:rPr lang="nl-NL" sz="2800" dirty="0">
                <a:solidFill>
                  <a:schemeClr val="tx1"/>
                </a:solidFill>
                <a:latin typeface="+mn-lt"/>
              </a:rPr>
              <a:t>Denkoefening: </a:t>
            </a:r>
            <a:br>
              <a:rPr lang="nl-NL" sz="2800" dirty="0">
                <a:solidFill>
                  <a:schemeClr val="tx1"/>
                </a:solidFill>
                <a:latin typeface="+mn-lt"/>
              </a:rPr>
            </a:br>
            <a:r>
              <a:rPr lang="nl-NL" sz="2800" dirty="0">
                <a:solidFill>
                  <a:schemeClr val="tx1"/>
                </a:solidFill>
                <a:latin typeface="+mn-lt"/>
              </a:rPr>
              <a:t>“grootste nut”</a:t>
            </a:r>
          </a:p>
          <a:p>
            <a:pPr marL="457200" indent="-457200">
              <a:buFont typeface="Arial" panose="020B0604020202020204" pitchFamily="34" charset="0"/>
              <a:buChar char="•"/>
            </a:pPr>
            <a:endParaRPr lang="nl-NL" dirty="0">
              <a:solidFill>
                <a:schemeClr val="tx1"/>
              </a:solidFill>
              <a:latin typeface="+mn-lt"/>
            </a:endParaRPr>
          </a:p>
          <a:p>
            <a:pPr marL="457200" indent="-457200">
              <a:buFont typeface="Arial" panose="020B0604020202020204" pitchFamily="34" charset="0"/>
              <a:buChar char="•"/>
            </a:pPr>
            <a:r>
              <a:rPr lang="nl-NL" sz="2800" dirty="0">
                <a:solidFill>
                  <a:schemeClr val="tx1"/>
                </a:solidFill>
                <a:latin typeface="+mn-lt"/>
              </a:rPr>
              <a:t>Beginnen waar het meest ‘te halen’ is</a:t>
            </a:r>
          </a:p>
        </p:txBody>
      </p:sp>
    </p:spTree>
    <p:extLst>
      <p:ext uri="{BB962C8B-B14F-4D97-AF65-F5344CB8AC3E}">
        <p14:creationId xmlns:p14="http://schemas.microsoft.com/office/powerpoint/2010/main" val="359142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AE3D-BABA-97D5-BA0B-6C478FB034F6}"/>
              </a:ext>
            </a:extLst>
          </p:cNvPr>
          <p:cNvSpPr>
            <a:spLocks noGrp="1"/>
          </p:cNvSpPr>
          <p:nvPr>
            <p:ph type="title"/>
          </p:nvPr>
        </p:nvSpPr>
        <p:spPr/>
        <p:txBody>
          <a:bodyPr/>
          <a:lstStyle/>
          <a:p>
            <a:r>
              <a:rPr lang="en-GB" dirty="0" err="1"/>
              <a:t>Burgerperspectief</a:t>
            </a:r>
            <a:endParaRPr lang="en-GB" dirty="0"/>
          </a:p>
        </p:txBody>
      </p:sp>
      <p:sp>
        <p:nvSpPr>
          <p:cNvPr id="3" name="Slide Number Placeholder 2">
            <a:extLst>
              <a:ext uri="{FF2B5EF4-FFF2-40B4-BE49-F238E27FC236}">
                <a16:creationId xmlns:a16="http://schemas.microsoft.com/office/drawing/2014/main" id="{337E074E-DCEA-48EB-58C2-AC849715D9D5}"/>
              </a:ext>
            </a:extLst>
          </p:cNvPr>
          <p:cNvSpPr>
            <a:spLocks noGrp="1"/>
          </p:cNvSpPr>
          <p:nvPr>
            <p:ph type="sldNum" sz="quarter" idx="12"/>
          </p:nvPr>
        </p:nvSpPr>
        <p:spPr/>
        <p:txBody>
          <a:bodyPr/>
          <a:lstStyle/>
          <a:p>
            <a:fld id="{D7B5DC5B-6873-43DB-ADC7-B15ACCE0DFDB}" type="slidenum">
              <a:rPr lang="nl-NL" noProof="0" smtClean="0"/>
              <a:t>8</a:t>
            </a:fld>
            <a:endParaRPr lang="nl-NL" noProof="0" dirty="0"/>
          </a:p>
        </p:txBody>
      </p:sp>
      <p:sp>
        <p:nvSpPr>
          <p:cNvPr id="4" name="Text Placeholder 3">
            <a:extLst>
              <a:ext uri="{FF2B5EF4-FFF2-40B4-BE49-F238E27FC236}">
                <a16:creationId xmlns:a16="http://schemas.microsoft.com/office/drawing/2014/main" id="{C3A16233-1EFB-5183-CCFF-52F58466BA62}"/>
              </a:ext>
            </a:extLst>
          </p:cNvPr>
          <p:cNvSpPr>
            <a:spLocks noGrp="1"/>
          </p:cNvSpPr>
          <p:nvPr>
            <p:ph type="body" sz="quarter" idx="14"/>
          </p:nvPr>
        </p:nvSpPr>
        <p:spPr>
          <a:xfrm>
            <a:off x="719138" y="322026"/>
            <a:ext cx="1281936" cy="262174"/>
          </a:xfrm>
        </p:spPr>
        <p:txBody>
          <a:bodyPr/>
          <a:lstStyle/>
          <a:p>
            <a:r>
              <a:rPr lang="en-GB" dirty="0"/>
              <a:t>Innovation for life</a:t>
            </a:r>
          </a:p>
        </p:txBody>
      </p:sp>
      <p:pic>
        <p:nvPicPr>
          <p:cNvPr id="6" name="Picture 5">
            <a:extLst>
              <a:ext uri="{FF2B5EF4-FFF2-40B4-BE49-F238E27FC236}">
                <a16:creationId xmlns:a16="http://schemas.microsoft.com/office/drawing/2014/main" id="{3AC45A21-D078-ED40-9971-BBED9E07FB46}"/>
              </a:ext>
            </a:extLst>
          </p:cNvPr>
          <p:cNvPicPr>
            <a:picLocks noChangeAspect="1"/>
          </p:cNvPicPr>
          <p:nvPr/>
        </p:nvPicPr>
        <p:blipFill rotWithShape="1">
          <a:blip r:embed="rId3">
            <a:extLst>
              <a:ext uri="{28A0092B-C50C-407E-A947-70E740481C1C}">
                <a14:useLocalDpi xmlns:a14="http://schemas.microsoft.com/office/drawing/2010/main" val="0"/>
              </a:ext>
            </a:extLst>
          </a:blip>
          <a:srcRect r="14356"/>
          <a:stretch/>
        </p:blipFill>
        <p:spPr>
          <a:xfrm>
            <a:off x="894009" y="1224825"/>
            <a:ext cx="8297389" cy="5597602"/>
          </a:xfrm>
          <a:prstGeom prst="rect">
            <a:avLst/>
          </a:prstGeom>
        </p:spPr>
      </p:pic>
      <p:sp>
        <p:nvSpPr>
          <p:cNvPr id="8" name="TextBox 7">
            <a:extLst>
              <a:ext uri="{FF2B5EF4-FFF2-40B4-BE49-F238E27FC236}">
                <a16:creationId xmlns:a16="http://schemas.microsoft.com/office/drawing/2014/main" id="{0533C43D-4508-C712-3ACE-9CADFAF429A1}"/>
              </a:ext>
            </a:extLst>
          </p:cNvPr>
          <p:cNvSpPr txBox="1"/>
          <p:nvPr/>
        </p:nvSpPr>
        <p:spPr>
          <a:xfrm>
            <a:off x="306711" y="6620667"/>
            <a:ext cx="1645921" cy="159283"/>
          </a:xfrm>
          <a:prstGeom prst="rect">
            <a:avLst/>
          </a:prstGeom>
          <a:noFill/>
        </p:spPr>
        <p:txBody>
          <a:bodyPr wrap="square" lIns="0" tIns="0" rIns="0" bIns="0" rtlCol="0">
            <a:noAutofit/>
          </a:bodyPr>
          <a:lstStyle/>
          <a:p>
            <a:pPr algn="l">
              <a:lnSpc>
                <a:spcPct val="90000"/>
              </a:lnSpc>
              <a:spcBef>
                <a:spcPts val="600"/>
              </a:spcBef>
              <a:spcAft>
                <a:spcPts val="600"/>
              </a:spcAft>
            </a:pPr>
            <a:r>
              <a:rPr lang="en-GB" sz="900" i="1" dirty="0" err="1"/>
              <a:t>Bron</a:t>
            </a:r>
            <a:r>
              <a:rPr lang="en-GB" sz="900" i="1" dirty="0"/>
              <a:t>: WRR 2023</a:t>
            </a:r>
          </a:p>
        </p:txBody>
      </p:sp>
      <p:pic>
        <p:nvPicPr>
          <p:cNvPr id="10" name="Picture 9">
            <a:extLst>
              <a:ext uri="{FF2B5EF4-FFF2-40B4-BE49-F238E27FC236}">
                <a16:creationId xmlns:a16="http://schemas.microsoft.com/office/drawing/2014/main" id="{B1F3B124-D1AB-3A2E-3B71-BB6D41B91649}"/>
              </a:ext>
            </a:extLst>
          </p:cNvPr>
          <p:cNvPicPr>
            <a:picLocks noChangeAspect="1"/>
          </p:cNvPicPr>
          <p:nvPr/>
        </p:nvPicPr>
        <p:blipFill>
          <a:blip r:embed="rId4"/>
          <a:stretch>
            <a:fillRect/>
          </a:stretch>
        </p:blipFill>
        <p:spPr>
          <a:xfrm>
            <a:off x="2126974" y="1149368"/>
            <a:ext cx="7173326" cy="5410955"/>
          </a:xfrm>
          <a:prstGeom prst="rect">
            <a:avLst/>
          </a:prstGeom>
        </p:spPr>
      </p:pic>
    </p:spTree>
    <p:extLst>
      <p:ext uri="{BB962C8B-B14F-4D97-AF65-F5344CB8AC3E}">
        <p14:creationId xmlns:p14="http://schemas.microsoft.com/office/powerpoint/2010/main" val="312852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6"/>
                                        </p:tgtEl>
                                        <p:attrNameLst>
                                          <p:attrName>ppt_y</p:attrName>
                                        </p:attrNameLst>
                                      </p:cBhvr>
                                      <p:tavLst>
                                        <p:tav tm="0">
                                          <p:val>
                                            <p:strVal val="#ppt_y"/>
                                          </p:val>
                                        </p:tav>
                                        <p:tav tm="100000">
                                          <p:val>
                                            <p:strVal val="#ppt_y+#ppt_h*1.125000"/>
                                          </p:val>
                                        </p:tav>
                                      </p:tavLst>
                                    </p:anim>
                                    <p:animEffect transition="out" filter="wipe(down)">
                                      <p:cBhvr>
                                        <p:cTn id="7" dur="500"/>
                                        <p:tgtEl>
                                          <p:spTgt spid="6"/>
                                        </p:tgtEl>
                                      </p:cBhvr>
                                    </p:animEffect>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56B4-B6CA-562A-B28B-86B6B9272E2B}"/>
              </a:ext>
            </a:extLst>
          </p:cNvPr>
          <p:cNvSpPr>
            <a:spLocks noGrp="1"/>
          </p:cNvSpPr>
          <p:nvPr>
            <p:ph type="title"/>
          </p:nvPr>
        </p:nvSpPr>
        <p:spPr/>
        <p:txBody>
          <a:bodyPr/>
          <a:lstStyle/>
          <a:p>
            <a:r>
              <a:rPr lang="en-GB" dirty="0"/>
              <a:t>Hoe nu </a:t>
            </a:r>
            <a:r>
              <a:rPr lang="en-GB" dirty="0" err="1"/>
              <a:t>verder</a:t>
            </a:r>
            <a:r>
              <a:rPr lang="en-GB" dirty="0"/>
              <a:t>?</a:t>
            </a:r>
          </a:p>
        </p:txBody>
      </p:sp>
      <p:sp>
        <p:nvSpPr>
          <p:cNvPr id="3" name="Slide Number Placeholder 2">
            <a:extLst>
              <a:ext uri="{FF2B5EF4-FFF2-40B4-BE49-F238E27FC236}">
                <a16:creationId xmlns:a16="http://schemas.microsoft.com/office/drawing/2014/main" id="{5D5BD9ED-343D-6BDC-D6C0-AD53C28051A4}"/>
              </a:ext>
            </a:extLst>
          </p:cNvPr>
          <p:cNvSpPr>
            <a:spLocks noGrp="1"/>
          </p:cNvSpPr>
          <p:nvPr>
            <p:ph type="sldNum" sz="quarter" idx="12"/>
          </p:nvPr>
        </p:nvSpPr>
        <p:spPr/>
        <p:txBody>
          <a:bodyPr/>
          <a:lstStyle/>
          <a:p>
            <a:fld id="{D7B5DC5B-6873-43DB-ADC7-B15ACCE0DFDB}" type="slidenum">
              <a:rPr lang="nl-NL" noProof="0" smtClean="0"/>
              <a:t>9</a:t>
            </a:fld>
            <a:endParaRPr lang="nl-NL" noProof="0" dirty="0"/>
          </a:p>
        </p:txBody>
      </p:sp>
      <p:sp>
        <p:nvSpPr>
          <p:cNvPr id="4" name="Text Placeholder 3">
            <a:extLst>
              <a:ext uri="{FF2B5EF4-FFF2-40B4-BE49-F238E27FC236}">
                <a16:creationId xmlns:a16="http://schemas.microsoft.com/office/drawing/2014/main" id="{1F3CD3DE-DA22-C459-6B8C-1C70375B3E7A}"/>
              </a:ext>
            </a:extLst>
          </p:cNvPr>
          <p:cNvSpPr>
            <a:spLocks noGrp="1"/>
          </p:cNvSpPr>
          <p:nvPr>
            <p:ph type="body" sz="quarter" idx="14"/>
          </p:nvPr>
        </p:nvSpPr>
        <p:spPr>
          <a:xfrm>
            <a:off x="719138" y="322026"/>
            <a:ext cx="1281936" cy="262174"/>
          </a:xfrm>
        </p:spPr>
        <p:txBody>
          <a:bodyPr/>
          <a:lstStyle/>
          <a:p>
            <a:r>
              <a:rPr lang="en-GB" dirty="0"/>
              <a:t>Innovation for life</a:t>
            </a:r>
          </a:p>
        </p:txBody>
      </p:sp>
      <p:sp>
        <p:nvSpPr>
          <p:cNvPr id="6" name="Tijdelijke aanduiding voor inhoud 2">
            <a:extLst>
              <a:ext uri="{FF2B5EF4-FFF2-40B4-BE49-F238E27FC236}">
                <a16:creationId xmlns:a16="http://schemas.microsoft.com/office/drawing/2014/main" id="{6F178642-B5F1-91D4-03A9-A0C986F12DFA}"/>
              </a:ext>
            </a:extLst>
          </p:cNvPr>
          <p:cNvSpPr>
            <a:spLocks noGrp="1"/>
          </p:cNvSpPr>
          <p:nvPr/>
        </p:nvSpPr>
        <p:spPr>
          <a:xfrm>
            <a:off x="823310" y="1710135"/>
            <a:ext cx="9547606" cy="410906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tabLst/>
              <a:defRPr sz="2800" kern="1200">
                <a:solidFill>
                  <a:schemeClr val="accent1"/>
                </a:solidFill>
                <a:latin typeface="Georgia" panose="02040502050405020303" pitchFamily="18" charset="0"/>
                <a:ea typeface="+mn-ea"/>
                <a:cs typeface="+mn-cs"/>
              </a:defRPr>
            </a:lvl1pPr>
            <a:lvl2pPr marL="574675" indent="-574675"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defRPr sz="2800" kern="1200">
                <a:solidFill>
                  <a:schemeClr val="accent1"/>
                </a:solidFill>
                <a:latin typeface="Georgia" panose="02040502050405020303" pitchFamily="18" charset="0"/>
                <a:ea typeface="+mn-ea"/>
                <a:cs typeface="+mn-cs"/>
              </a:defRPr>
            </a:lvl2pPr>
            <a:lvl3pPr marL="1008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accent1"/>
                </a:solidFill>
                <a:latin typeface="Georgia" panose="02040502050405020303" pitchFamily="18" charset="0"/>
                <a:ea typeface="+mn-ea"/>
                <a:cs typeface="+mn-cs"/>
              </a:defRPr>
            </a:lvl3pPr>
            <a:lvl4pPr marL="1440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accent1"/>
                </a:solidFill>
                <a:latin typeface="Georgia" panose="02040502050405020303" pitchFamily="18" charset="0"/>
                <a:ea typeface="+mn-ea"/>
                <a:cs typeface="+mn-cs"/>
              </a:defRPr>
            </a:lvl4pPr>
            <a:lvl5pPr marL="1872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accent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800" dirty="0">
              <a:solidFill>
                <a:schemeClr val="tx1"/>
              </a:solidFill>
              <a:latin typeface="+mn-lt"/>
            </a:endParaRPr>
          </a:p>
        </p:txBody>
      </p:sp>
      <p:pic>
        <p:nvPicPr>
          <p:cNvPr id="7" name="Afbeelding 5">
            <a:extLst>
              <a:ext uri="{FF2B5EF4-FFF2-40B4-BE49-F238E27FC236}">
                <a16:creationId xmlns:a16="http://schemas.microsoft.com/office/drawing/2014/main" id="{C502AFA2-0A47-039E-4643-98B471C43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38" y="1342067"/>
            <a:ext cx="5377117" cy="4514749"/>
          </a:xfrm>
          <a:prstGeom prst="rect">
            <a:avLst/>
          </a:prstGeom>
        </p:spPr>
      </p:pic>
      <p:sp>
        <p:nvSpPr>
          <p:cNvPr id="8" name="Tijdelijke aanduiding voor inhoud 2">
            <a:extLst>
              <a:ext uri="{FF2B5EF4-FFF2-40B4-BE49-F238E27FC236}">
                <a16:creationId xmlns:a16="http://schemas.microsoft.com/office/drawing/2014/main" id="{D096F8FF-AE93-C421-4654-98D9EB411572}"/>
              </a:ext>
            </a:extLst>
          </p:cNvPr>
          <p:cNvSpPr>
            <a:spLocks noGrp="1"/>
          </p:cNvSpPr>
          <p:nvPr/>
        </p:nvSpPr>
        <p:spPr>
          <a:xfrm>
            <a:off x="6483330" y="1672517"/>
            <a:ext cx="4138850" cy="410906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tabLst/>
              <a:defRPr sz="2800" kern="1200">
                <a:solidFill>
                  <a:schemeClr val="accent1"/>
                </a:solidFill>
                <a:latin typeface="Georgia" panose="02040502050405020303" pitchFamily="18" charset="0"/>
                <a:ea typeface="+mn-ea"/>
                <a:cs typeface="+mn-cs"/>
              </a:defRPr>
            </a:lvl1pPr>
            <a:lvl2pPr marL="574675" indent="-574675"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defRPr sz="2800" kern="1200">
                <a:solidFill>
                  <a:schemeClr val="accent1"/>
                </a:solidFill>
                <a:latin typeface="Georgia" panose="02040502050405020303" pitchFamily="18" charset="0"/>
                <a:ea typeface="+mn-ea"/>
                <a:cs typeface="+mn-cs"/>
              </a:defRPr>
            </a:lvl2pPr>
            <a:lvl3pPr marL="1008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accent1"/>
                </a:solidFill>
                <a:latin typeface="Georgia" panose="02040502050405020303" pitchFamily="18" charset="0"/>
                <a:ea typeface="+mn-ea"/>
                <a:cs typeface="+mn-cs"/>
              </a:defRPr>
            </a:lvl3pPr>
            <a:lvl4pPr marL="1440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accent1"/>
                </a:solidFill>
                <a:latin typeface="Georgia" panose="02040502050405020303" pitchFamily="18" charset="0"/>
                <a:ea typeface="+mn-ea"/>
                <a:cs typeface="+mn-cs"/>
              </a:defRPr>
            </a:lvl4pPr>
            <a:lvl5pPr marL="1872000" indent="-288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accent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nl-NL" dirty="0">
                <a:solidFill>
                  <a:schemeClr val="tx1"/>
                </a:solidFill>
                <a:latin typeface="+mn-lt"/>
              </a:rPr>
              <a:t>Procedurele verankering</a:t>
            </a:r>
          </a:p>
          <a:p>
            <a:pPr marL="457200" indent="-457200">
              <a:buFont typeface="Arial" panose="020B0604020202020204" pitchFamily="34" charset="0"/>
              <a:buChar char="•"/>
            </a:pPr>
            <a:endParaRPr lang="nl-NL" dirty="0">
              <a:solidFill>
                <a:schemeClr val="tx1"/>
              </a:solidFill>
              <a:latin typeface="+mn-lt"/>
            </a:endParaRPr>
          </a:p>
          <a:p>
            <a:pPr marL="457200" indent="-457200">
              <a:buFont typeface="Arial" panose="020B0604020202020204" pitchFamily="34" charset="0"/>
              <a:buChar char="•"/>
            </a:pPr>
            <a:r>
              <a:rPr lang="nl-NL" dirty="0">
                <a:solidFill>
                  <a:schemeClr val="tx1"/>
                </a:solidFill>
                <a:latin typeface="+mn-lt"/>
              </a:rPr>
              <a:t>Verschillen in waardering principes, maar gezamenlijk vertrekpunt denkbaar</a:t>
            </a:r>
          </a:p>
          <a:p>
            <a:pPr marL="457200" indent="-457200">
              <a:buFont typeface="Arial" panose="020B0604020202020204" pitchFamily="34" charset="0"/>
              <a:buChar char="•"/>
            </a:pPr>
            <a:endParaRPr lang="nl-NL" dirty="0">
              <a:solidFill>
                <a:schemeClr val="tx1"/>
              </a:solidFill>
              <a:latin typeface="+mn-lt"/>
            </a:endParaRPr>
          </a:p>
          <a:p>
            <a:pPr marL="457200" indent="-457200">
              <a:buFont typeface="Arial" panose="020B0604020202020204" pitchFamily="34" charset="0"/>
              <a:buChar char="•"/>
            </a:pPr>
            <a:endParaRPr lang="nl-NL" dirty="0">
              <a:solidFill>
                <a:schemeClr val="tx1"/>
              </a:solidFill>
              <a:latin typeface="+mn-lt"/>
            </a:endParaRPr>
          </a:p>
          <a:p>
            <a:pPr marL="457200" indent="-457200">
              <a:buFont typeface="Arial" panose="020B0604020202020204" pitchFamily="34" charset="0"/>
              <a:buChar char="•"/>
            </a:pPr>
            <a:endParaRPr lang="nl-NL" sz="2800" dirty="0">
              <a:solidFill>
                <a:schemeClr val="tx1"/>
              </a:solidFill>
              <a:latin typeface="+mn-lt"/>
            </a:endParaRPr>
          </a:p>
          <a:p>
            <a:pPr marL="457200" indent="-457200">
              <a:buFont typeface="Arial" panose="020B0604020202020204" pitchFamily="34" charset="0"/>
              <a:buChar char="•"/>
            </a:pPr>
            <a:endParaRPr lang="nl-NL" sz="2800" dirty="0">
              <a:solidFill>
                <a:schemeClr val="tx1"/>
              </a:solidFill>
              <a:latin typeface="+mn-lt"/>
            </a:endParaRPr>
          </a:p>
        </p:txBody>
      </p:sp>
    </p:spTree>
    <p:extLst>
      <p:ext uri="{BB962C8B-B14F-4D97-AF65-F5344CB8AC3E}">
        <p14:creationId xmlns:p14="http://schemas.microsoft.com/office/powerpoint/2010/main" val="368877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NO Template-set">
  <a:themeElements>
    <a:clrScheme name="TNO Kleuren">
      <a:dk1>
        <a:srgbClr val="00030A"/>
      </a:dk1>
      <a:lt1>
        <a:sysClr val="window" lastClr="FFFFFF"/>
      </a:lt1>
      <a:dk2>
        <a:srgbClr val="000000"/>
      </a:dk2>
      <a:lt2>
        <a:srgbClr val="F0F3FA"/>
      </a:lt2>
      <a:accent1>
        <a:srgbClr val="123EB7"/>
      </a:accent1>
      <a:accent2>
        <a:srgbClr val="002484"/>
      </a:accent2>
      <a:accent3>
        <a:srgbClr val="F0F3FA"/>
      </a:accent3>
      <a:accent4>
        <a:srgbClr val="3369FF"/>
      </a:accent4>
      <a:accent5>
        <a:srgbClr val="F57118"/>
      </a:accent5>
      <a:accent6>
        <a:srgbClr val="F0F0F0"/>
      </a:accent6>
      <a:hlink>
        <a:srgbClr val="123EB7"/>
      </a:hlink>
      <a:folHlink>
        <a:srgbClr val="F0F0F0"/>
      </a:folHlink>
    </a:clrScheme>
    <a:fontScheme name="TNO">
      <a:majorFont>
        <a:latin typeface="Object Sans Heavy"/>
        <a:ea typeface=""/>
        <a:cs typeface=""/>
      </a:majorFont>
      <a:minorFont>
        <a:latin typeface="FS M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Solutions">
  <a:themeElements>
    <a:clrScheme name="PPT Solutions Branding">
      <a:dk1>
        <a:sysClr val="windowText" lastClr="000000"/>
      </a:dk1>
      <a:lt1>
        <a:sysClr val="window" lastClr="FFFFFF"/>
      </a:lt1>
      <a:dk2>
        <a:srgbClr val="9D9FA1"/>
      </a:dk2>
      <a:lt2>
        <a:srgbClr val="DADADA"/>
      </a:lt2>
      <a:accent1>
        <a:srgbClr val="211F26"/>
      </a:accent1>
      <a:accent2>
        <a:srgbClr val="18161C"/>
      </a:accent2>
      <a:accent3>
        <a:srgbClr val="36333E"/>
      </a:accent3>
      <a:accent4>
        <a:srgbClr val="DADADA"/>
      </a:accent4>
      <a:accent5>
        <a:srgbClr val="9D9FA1"/>
      </a:accent5>
      <a:accent6>
        <a:srgbClr val="1FF524"/>
      </a:accent6>
      <a:hlink>
        <a:srgbClr val="1FF524"/>
      </a:hlink>
      <a:folHlink>
        <a:srgbClr val="211F26"/>
      </a:folHlink>
    </a:clrScheme>
    <a:fontScheme name="PPT Solutions Branding">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lnSpc>
            <a:spcPct val="90000"/>
          </a:lnSpc>
          <a:spcBef>
            <a:spcPts val="600"/>
          </a:spcBef>
          <a:spcAft>
            <a:spcPts val="600"/>
          </a:spcAft>
          <a:defRPr sz="1600" cap="all" baseline="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ctr">
          <a:defRPr sz="1400" dirty="0" err="1"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NO Template-set">
  <a:themeElements>
    <a:clrScheme name="TNO Kleuren">
      <a:dk1>
        <a:srgbClr val="00030A"/>
      </a:dk1>
      <a:lt1>
        <a:sysClr val="window" lastClr="FFFFFF"/>
      </a:lt1>
      <a:dk2>
        <a:srgbClr val="000000"/>
      </a:dk2>
      <a:lt2>
        <a:srgbClr val="F0F3FA"/>
      </a:lt2>
      <a:accent1>
        <a:srgbClr val="123EB7"/>
      </a:accent1>
      <a:accent2>
        <a:srgbClr val="002484"/>
      </a:accent2>
      <a:accent3>
        <a:srgbClr val="F0F3FA"/>
      </a:accent3>
      <a:accent4>
        <a:srgbClr val="3369FF"/>
      </a:accent4>
      <a:accent5>
        <a:srgbClr val="F57118"/>
      </a:accent5>
      <a:accent6>
        <a:srgbClr val="F0F0F0"/>
      </a:accent6>
      <a:hlink>
        <a:srgbClr val="123EB7"/>
      </a:hlink>
      <a:folHlink>
        <a:srgbClr val="F0F0F0"/>
      </a:folHlink>
    </a:clrScheme>
    <a:fontScheme name="Aangepast 5">
      <a:majorFont>
        <a:latin typeface="PP Object Sans Heavy"/>
        <a:ea typeface=""/>
        <a:cs typeface=""/>
      </a:majorFont>
      <a:minorFont>
        <a:latin typeface="FS Me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452667D58EA5444E91F5EFD39DEB5D00" ma:contentTypeVersion="11" ma:contentTypeDescription=" " ma:contentTypeScope="" ma:versionID="42bc112d43073f5ee73793095a45f5a6">
  <xsd:schema xmlns:xsd="http://www.w3.org/2001/XMLSchema" xmlns:xs="http://www.w3.org/2001/XMLSchema" xmlns:p="http://schemas.microsoft.com/office/2006/metadata/properties" xmlns:ns2="5fa15d93-1940-4a82-94d0-d7240e2b9079" xmlns:ns3="2f6a910d-138e-42c1-8e8a-320c1b7cf3f7" xmlns:ns5="b3159754-8f29-4924-8613-1912aa7073be" targetNamespace="http://schemas.microsoft.com/office/2006/metadata/properties" ma:root="true" ma:fieldsID="f779390f80b9ff553a6430b6ebe2d444" ns2:_="" ns3:_="" ns5:_="">
    <xsd:import namespace="5fa15d93-1940-4a82-94d0-d7240e2b9079"/>
    <xsd:import namespace="2f6a910d-138e-42c1-8e8a-320c1b7cf3f7"/>
    <xsd:import namespace="b3159754-8f29-4924-8613-1912aa7073be"/>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bac4ab11065f4f6c809c820c57e320e5" minOccurs="0"/>
                <xsd:element ref="ns5:MediaServiceMetadata" minOccurs="0"/>
                <xsd:element ref="ns5:MediaServiceFastMetadata" minOccurs="0"/>
                <xsd:element ref="ns5:MediaServiceSearchProperties" minOccurs="0"/>
                <xsd:element ref="ns5:MediaServiceObjectDetectorVersions" minOccurs="0"/>
                <xsd:element ref="ns2:SharedWithUsers" minOccurs="0"/>
                <xsd:element ref="ns2:SharedWithDetails" minOccurs="0"/>
                <xsd:element ref="ns5:MediaServiceDateTaken" minOccurs="0"/>
                <xsd:element ref="ns5:MediaServiceGenerationTime" minOccurs="0"/>
                <xsd:element ref="ns5:MediaServiceEventHashCode"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15d93-1940-4a82-94d0-d7240e2b907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43ef54bd-2734-42bd-a80f-e521b7dd158a}" ma:internalName="TaxCatchAll" ma:showField="CatchAllData" ma:web="5fa15d93-1940-4a82-94d0-d7240e2b9079">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43ef54bd-2734-42bd-a80f-e521b7dd158a}" ma:internalName="TaxCatchAllLabel" ma:readOnly="true" ma:showField="CatchAllDataLabel" ma:web="5fa15d93-1940-4a82-94d0-d7240e2b9079">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bac4ab11065f4f6c809c820c57e320e5" ma:index="22"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internalName="TNOC_ClusterName">
      <xsd:simpleType>
        <xsd:restriction base="dms:Text">
          <xsd:maxLength value="255"/>
        </xsd:restriction>
      </xsd:simpleType>
    </xsd:element>
    <xsd:element name="TNOC_ClusterId" ma:index="12" nillable="true" ma:displayName="Cluster ID"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59754-8f29-4924-8613-1912aa7073be"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DateTaken" ma:index="30" nillable="true" ma:displayName="MediaServiceDateTaken" ma:hidden="true" ma:indexed="true" ma:internalName="MediaServiceDateTaken"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LengthInSeconds" ma:index="3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784B2BD379BB8D42AAEE8315497262EA" ma:contentTypeVersion="15" ma:contentTypeDescription="Een nieuw document maken." ma:contentTypeScope="" ma:versionID="5e24d8d53f4ca947fcbf9a0ae199768a">
  <xsd:schema xmlns:xsd="http://www.w3.org/2001/XMLSchema" xmlns:xs="http://www.w3.org/2001/XMLSchema" xmlns:p="http://schemas.microsoft.com/office/2006/metadata/properties" xmlns:ns2="ca792d02-e013-4e66-ad9c-59651f50e07b" xmlns:ns3="23091b63-5f46-43a3-a580-cc59cb5d488e" targetNamespace="http://schemas.microsoft.com/office/2006/metadata/properties" ma:root="true" ma:fieldsID="7dad1fb8c27832cb6333390b1bced954" ns2:_="" ns3:_="">
    <xsd:import namespace="ca792d02-e013-4e66-ad9c-59651f50e07b"/>
    <xsd:import namespace="23091b63-5f46-43a3-a580-cc59cb5d48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92d02-e013-4e66-ad9c-59651f50e0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f35aeea7-e848-442f-a6c3-04e7a31ee3d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91b63-5f46-43a3-a580-cc59cb5d48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5c2ca64-d0ca-43fd-839f-6b93e0c121ab}" ma:internalName="TaxCatchAll" ma:showField="CatchAllData" ma:web="23091b63-5f46-43a3-a580-cc59cb5d488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3091b63-5f46-43a3-a580-cc59cb5d488e">
      <Value>2</Value>
      <Value>1</Value>
    </TaxCatchAll>
    <lcf76f155ced4ddcb4097134ff3c332f xmlns="ca792d02-e013-4e66-ad9c-59651f50e0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8D7302-78D0-4168-8262-B42E5347EC6C}"/>
</file>

<file path=customXml/itemProps2.xml><?xml version="1.0" encoding="utf-8"?>
<ds:datastoreItem xmlns:ds="http://schemas.openxmlformats.org/officeDocument/2006/customXml" ds:itemID="{5551E4FF-51D0-48E1-A2C7-F6BFFF1E4F07}"/>
</file>

<file path=customXml/itemProps3.xml><?xml version="1.0" encoding="utf-8"?>
<ds:datastoreItem xmlns:ds="http://schemas.openxmlformats.org/officeDocument/2006/customXml" ds:itemID="{F0F70AF7-5315-4DEE-9AF9-0F3353C1F41B}">
  <ds:schemaRefs>
    <ds:schemaRef ds:uri="http://schemas.microsoft.com/sharepoint/v3/contenttype/forms"/>
  </ds:schemaRefs>
</ds:datastoreItem>
</file>

<file path=customXml/itemProps4.xml><?xml version="1.0" encoding="utf-8"?>
<ds:datastoreItem xmlns:ds="http://schemas.openxmlformats.org/officeDocument/2006/customXml" ds:itemID="{36859A79-9BA9-4AC5-83F5-9B06B62A79FA}"/>
</file>

<file path=docProps/app.xml><?xml version="1.0" encoding="utf-8"?>
<Properties xmlns="http://schemas.openxmlformats.org/officeDocument/2006/extended-properties" xmlns:vt="http://schemas.openxmlformats.org/officeDocument/2006/docPropsVTypes">
  <TotalTime>22676</TotalTime>
  <Words>780</Words>
  <Application>Microsoft Office PowerPoint</Application>
  <PresentationFormat>Widescreen</PresentationFormat>
  <Paragraphs>137</Paragraphs>
  <Slides>10</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Arial</vt:lpstr>
      <vt:lpstr>Calibri</vt:lpstr>
      <vt:lpstr>FS Me</vt:lpstr>
      <vt:lpstr>FS Me Pro</vt:lpstr>
      <vt:lpstr>FS Me Pro Light</vt:lpstr>
      <vt:lpstr>PP Object Sans Heavy</vt:lpstr>
      <vt:lpstr>PP Object Sans Heavy (Headings)</vt:lpstr>
      <vt:lpstr>Segoe UI</vt:lpstr>
      <vt:lpstr>Segoe UI Black</vt:lpstr>
      <vt:lpstr>TNO Template-set</vt:lpstr>
      <vt:lpstr>PPT Solutions</vt:lpstr>
      <vt:lpstr>1_TNO Template-set</vt:lpstr>
      <vt:lpstr>Rechtvaardigheid in de energietransitie</vt:lpstr>
      <vt:lpstr>Rechtvaardigheid</vt:lpstr>
      <vt:lpstr>PowerPoint Presentation</vt:lpstr>
      <vt:lpstr>PowerPoint Presentation</vt:lpstr>
      <vt:lpstr>Klimaatkosten</vt:lpstr>
      <vt:lpstr>Verdelingsprincipes</vt:lpstr>
      <vt:lpstr>Principes in beleid</vt:lpstr>
      <vt:lpstr>Burgerperspectief</vt:lpstr>
      <vt:lpstr>Hoe nu verder?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Martyna Dziarnowska</dc:creator>
  <cp:keywords/>
  <cp:lastModifiedBy>Schuurman Hess, T.A. (Thomas)</cp:lastModifiedBy>
  <cp:revision>331</cp:revision>
  <dcterms:created xsi:type="dcterms:W3CDTF">2018-03-15T13:05:51Z</dcterms:created>
  <dcterms:modified xsi:type="dcterms:W3CDTF">2024-07-03T13:44:25Z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1175448</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ContentTypeId">
    <vt:lpwstr>0x010100A35317DCC28344A7B82488658A034A5C0100452667D58EA5444E91F5EFD39DEB5D00</vt:lpwstr>
  </property>
  <property fmtid="{D5CDD505-2E9C-101B-9397-08002B2CF9AE}" pid="6" name="_dlc_DocIdItemGuid">
    <vt:lpwstr>bbf92d73-dae8-43f2-8aee-7302c3b07d21</vt:lpwstr>
  </property>
  <property fmtid="{D5CDD505-2E9C-101B-9397-08002B2CF9AE}" pid="7" name="TNOC_DocumentType">
    <vt:lpwstr/>
  </property>
  <property fmtid="{D5CDD505-2E9C-101B-9397-08002B2CF9AE}" pid="8" name="TNOC_ClusterType">
    <vt:lpwstr>2;#Project|fa11c4c9-105f-402c-bb40-9a56b4989397</vt:lpwstr>
  </property>
  <property fmtid="{D5CDD505-2E9C-101B-9397-08002B2CF9AE}" pid="9" name="TNOC_DocumentCategory">
    <vt:lpwstr/>
  </property>
  <property fmtid="{D5CDD505-2E9C-101B-9397-08002B2CF9AE}" pid="10" name="TNOC_DocumentClassification">
    <vt:lpwstr>1;#TNO Internal|1a23c89f-ef54-4907-86fd-8242403ff722</vt:lpwstr>
  </property>
</Properties>
</file>