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648" r:id="rId5"/>
  </p:sldMasterIdLst>
  <p:notesMasterIdLst>
    <p:notesMasterId r:id="rId19"/>
  </p:notesMasterIdLst>
  <p:sldIdLst>
    <p:sldId id="286" r:id="rId6"/>
    <p:sldId id="287" r:id="rId7"/>
    <p:sldId id="288" r:id="rId8"/>
    <p:sldId id="291" r:id="rId9"/>
    <p:sldId id="261" r:id="rId10"/>
    <p:sldId id="262" r:id="rId11"/>
    <p:sldId id="260" r:id="rId12"/>
    <p:sldId id="263" r:id="rId13"/>
    <p:sldId id="267" r:id="rId14"/>
    <p:sldId id="264" r:id="rId15"/>
    <p:sldId id="265" r:id="rId16"/>
    <p:sldId id="289" r:id="rId17"/>
    <p:sldId id="29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7F"/>
    <a:srgbClr val="61F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5A1E9-9CEF-91CE-28A9-A96748ED3BE9}" v="3" dt="2024-06-28T23:26:34.532"/>
    <p1510:client id="{C7E618FF-7520-4DA8-A3E1-99B1102D20DE}" v="44" dt="2024-06-28T20:00:00.991"/>
    <p1510:client id="{D2728D02-70D2-1A48-806A-DEE13A30B2B8}" v="876" dt="2024-06-28T08:47:15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76DE7-6B21-45A1-91FB-D78B35CDE5A7}" type="datetimeFigureOut">
              <a:rPr lang="nl-NL" smtClean="0"/>
              <a:t>30-7-2024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96F86-59B1-458C-87D4-724AEF5ED0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71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3AD5095-9ADD-EF73-CEFC-1987C2D2520B}"/>
              </a:ext>
            </a:extLst>
          </p:cNvPr>
          <p:cNvSpPr/>
          <p:nvPr userDrawn="1"/>
        </p:nvSpPr>
        <p:spPr>
          <a:xfrm>
            <a:off x="100124" y="6016634"/>
            <a:ext cx="11984051" cy="742212"/>
          </a:xfrm>
          <a:prstGeom prst="roundRect">
            <a:avLst>
              <a:gd name="adj" fmla="val 4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F95FF92D-3072-CCB0-D18A-AC5D8381BE2A}"/>
              </a:ext>
            </a:extLst>
          </p:cNvPr>
          <p:cNvSpPr/>
          <p:nvPr userDrawn="1"/>
        </p:nvSpPr>
        <p:spPr>
          <a:xfrm>
            <a:off x="10938178" y="6242402"/>
            <a:ext cx="311596" cy="291467"/>
          </a:xfrm>
          <a:custGeom>
            <a:avLst/>
            <a:gdLst>
              <a:gd name="connsiteX0" fmla="*/ 2022346 w 2322116"/>
              <a:gd name="connsiteY0" fmla="*/ 1252883 h 2006513"/>
              <a:gd name="connsiteX1" fmla="*/ 1722583 w 2322116"/>
              <a:gd name="connsiteY1" fmla="*/ 1561091 h 2006513"/>
              <a:gd name="connsiteX2" fmla="*/ 1722583 w 2322116"/>
              <a:gd name="connsiteY2" fmla="*/ 1691973 h 2006513"/>
              <a:gd name="connsiteX3" fmla="*/ 1591700 w 2322116"/>
              <a:gd name="connsiteY3" fmla="*/ 1847132 h 2006513"/>
              <a:gd name="connsiteX4" fmla="*/ 1460818 w 2322116"/>
              <a:gd name="connsiteY4" fmla="*/ 1691973 h 2006513"/>
              <a:gd name="connsiteX5" fmla="*/ 1460818 w 2322116"/>
              <a:gd name="connsiteY5" fmla="*/ 308207 h 2006513"/>
              <a:gd name="connsiteX6" fmla="*/ 1161055 w 2322116"/>
              <a:gd name="connsiteY6" fmla="*/ 0 h 2006513"/>
              <a:gd name="connsiteX7" fmla="*/ 861292 w 2322116"/>
              <a:gd name="connsiteY7" fmla="*/ 308207 h 2006513"/>
              <a:gd name="connsiteX8" fmla="*/ 861292 w 2322116"/>
              <a:gd name="connsiteY8" fmla="*/ 440145 h 2006513"/>
              <a:gd name="connsiteX9" fmla="*/ 861292 w 2322116"/>
              <a:gd name="connsiteY9" fmla="*/ 440145 h 2006513"/>
              <a:gd name="connsiteX10" fmla="*/ 861292 w 2322116"/>
              <a:gd name="connsiteY10" fmla="*/ 442256 h 2006513"/>
              <a:gd name="connsiteX11" fmla="*/ 730409 w 2322116"/>
              <a:gd name="connsiteY11" fmla="*/ 597415 h 2006513"/>
              <a:gd name="connsiteX12" fmla="*/ 599526 w 2322116"/>
              <a:gd name="connsiteY12" fmla="*/ 442256 h 2006513"/>
              <a:gd name="connsiteX13" fmla="*/ 599526 w 2322116"/>
              <a:gd name="connsiteY13" fmla="*/ 309263 h 2006513"/>
              <a:gd name="connsiteX14" fmla="*/ 299763 w 2322116"/>
              <a:gd name="connsiteY14" fmla="*/ 1055 h 2006513"/>
              <a:gd name="connsiteX15" fmla="*/ 0 w 2322116"/>
              <a:gd name="connsiteY15" fmla="*/ 309263 h 2006513"/>
              <a:gd name="connsiteX16" fmla="*/ 0 w 2322116"/>
              <a:gd name="connsiteY16" fmla="*/ 738853 h 2006513"/>
              <a:gd name="connsiteX17" fmla="*/ 168881 w 2322116"/>
              <a:gd name="connsiteY17" fmla="*/ 738853 h 2006513"/>
              <a:gd name="connsiteX18" fmla="*/ 168881 w 2322116"/>
              <a:gd name="connsiteY18" fmla="*/ 314540 h 2006513"/>
              <a:gd name="connsiteX19" fmla="*/ 299763 w 2322116"/>
              <a:gd name="connsiteY19" fmla="*/ 159381 h 2006513"/>
              <a:gd name="connsiteX20" fmla="*/ 430646 w 2322116"/>
              <a:gd name="connsiteY20" fmla="*/ 314540 h 2006513"/>
              <a:gd name="connsiteX21" fmla="*/ 430646 w 2322116"/>
              <a:gd name="connsiteY21" fmla="*/ 447534 h 2006513"/>
              <a:gd name="connsiteX22" fmla="*/ 730409 w 2322116"/>
              <a:gd name="connsiteY22" fmla="*/ 755741 h 2006513"/>
              <a:gd name="connsiteX23" fmla="*/ 1030172 w 2322116"/>
              <a:gd name="connsiteY23" fmla="*/ 447534 h 2006513"/>
              <a:gd name="connsiteX24" fmla="*/ 1030172 w 2322116"/>
              <a:gd name="connsiteY24" fmla="*/ 314540 h 2006513"/>
              <a:gd name="connsiteX25" fmla="*/ 1161055 w 2322116"/>
              <a:gd name="connsiteY25" fmla="*/ 159381 h 2006513"/>
              <a:gd name="connsiteX26" fmla="*/ 1291937 w 2322116"/>
              <a:gd name="connsiteY26" fmla="*/ 314540 h 2006513"/>
              <a:gd name="connsiteX27" fmla="*/ 1291937 w 2322116"/>
              <a:gd name="connsiteY27" fmla="*/ 1698306 h 2006513"/>
              <a:gd name="connsiteX28" fmla="*/ 1591700 w 2322116"/>
              <a:gd name="connsiteY28" fmla="*/ 2006513 h 2006513"/>
              <a:gd name="connsiteX29" fmla="*/ 1891463 w 2322116"/>
              <a:gd name="connsiteY29" fmla="*/ 1698306 h 2006513"/>
              <a:gd name="connsiteX30" fmla="*/ 1891463 w 2322116"/>
              <a:gd name="connsiteY30" fmla="*/ 1567424 h 2006513"/>
              <a:gd name="connsiteX31" fmla="*/ 2022346 w 2322116"/>
              <a:gd name="connsiteY31" fmla="*/ 1412265 h 2006513"/>
              <a:gd name="connsiteX32" fmla="*/ 2153229 w 2322116"/>
              <a:gd name="connsiteY32" fmla="*/ 1567424 h 2006513"/>
              <a:gd name="connsiteX33" fmla="*/ 2153229 w 2322116"/>
              <a:gd name="connsiteY33" fmla="*/ 1991736 h 2006513"/>
              <a:gd name="connsiteX34" fmla="*/ 2322109 w 2322116"/>
              <a:gd name="connsiteY34" fmla="*/ 1991736 h 2006513"/>
              <a:gd name="connsiteX35" fmla="*/ 2322109 w 2322116"/>
              <a:gd name="connsiteY35" fmla="*/ 1562146 h 2006513"/>
              <a:gd name="connsiteX36" fmla="*/ 2022346 w 2322116"/>
              <a:gd name="connsiteY36" fmla="*/ 1252883 h 200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22116" h="2006513">
                <a:moveTo>
                  <a:pt x="2022346" y="1252883"/>
                </a:moveTo>
                <a:cubicBezTo>
                  <a:pt x="1834466" y="1252883"/>
                  <a:pt x="1722583" y="1368989"/>
                  <a:pt x="1722583" y="1561091"/>
                </a:cubicBezTo>
                <a:lnTo>
                  <a:pt x="1722583" y="1691973"/>
                </a:lnTo>
                <a:cubicBezTo>
                  <a:pt x="1722583" y="1793302"/>
                  <a:pt x="1676141" y="1847132"/>
                  <a:pt x="1591700" y="1847132"/>
                </a:cubicBezTo>
                <a:cubicBezTo>
                  <a:pt x="1508316" y="1847132"/>
                  <a:pt x="1460818" y="1792246"/>
                  <a:pt x="1460818" y="1691973"/>
                </a:cubicBezTo>
                <a:lnTo>
                  <a:pt x="1460818" y="308207"/>
                </a:lnTo>
                <a:cubicBezTo>
                  <a:pt x="1460818" y="116105"/>
                  <a:pt x="1347879" y="0"/>
                  <a:pt x="1161055" y="0"/>
                </a:cubicBezTo>
                <a:cubicBezTo>
                  <a:pt x="973175" y="0"/>
                  <a:pt x="861292" y="116105"/>
                  <a:pt x="861292" y="308207"/>
                </a:cubicBezTo>
                <a:lnTo>
                  <a:pt x="861292" y="440145"/>
                </a:lnTo>
                <a:lnTo>
                  <a:pt x="861292" y="440145"/>
                </a:lnTo>
                <a:lnTo>
                  <a:pt x="861292" y="442256"/>
                </a:lnTo>
                <a:cubicBezTo>
                  <a:pt x="861292" y="543585"/>
                  <a:pt x="814849" y="597415"/>
                  <a:pt x="730409" y="597415"/>
                </a:cubicBezTo>
                <a:cubicBezTo>
                  <a:pt x="647024" y="597415"/>
                  <a:pt x="599526" y="542529"/>
                  <a:pt x="599526" y="442256"/>
                </a:cubicBezTo>
                <a:lnTo>
                  <a:pt x="599526" y="309263"/>
                </a:lnTo>
                <a:cubicBezTo>
                  <a:pt x="599526" y="117161"/>
                  <a:pt x="486588" y="1055"/>
                  <a:pt x="299763" y="1055"/>
                </a:cubicBezTo>
                <a:cubicBezTo>
                  <a:pt x="111884" y="1055"/>
                  <a:pt x="0" y="117161"/>
                  <a:pt x="0" y="309263"/>
                </a:cubicBezTo>
                <a:lnTo>
                  <a:pt x="0" y="738853"/>
                </a:lnTo>
                <a:lnTo>
                  <a:pt x="168881" y="738853"/>
                </a:lnTo>
                <a:lnTo>
                  <a:pt x="168881" y="314540"/>
                </a:lnTo>
                <a:cubicBezTo>
                  <a:pt x="168881" y="213212"/>
                  <a:pt x="215323" y="159381"/>
                  <a:pt x="299763" y="159381"/>
                </a:cubicBezTo>
                <a:cubicBezTo>
                  <a:pt x="383148" y="159381"/>
                  <a:pt x="430646" y="214267"/>
                  <a:pt x="430646" y="314540"/>
                </a:cubicBezTo>
                <a:lnTo>
                  <a:pt x="430646" y="447534"/>
                </a:lnTo>
                <a:cubicBezTo>
                  <a:pt x="430646" y="639636"/>
                  <a:pt x="543585" y="755741"/>
                  <a:pt x="730409" y="755741"/>
                </a:cubicBezTo>
                <a:cubicBezTo>
                  <a:pt x="918289" y="755741"/>
                  <a:pt x="1030172" y="639636"/>
                  <a:pt x="1030172" y="447534"/>
                </a:cubicBezTo>
                <a:lnTo>
                  <a:pt x="1030172" y="314540"/>
                </a:lnTo>
                <a:cubicBezTo>
                  <a:pt x="1030172" y="213212"/>
                  <a:pt x="1076614" y="159381"/>
                  <a:pt x="1161055" y="159381"/>
                </a:cubicBezTo>
                <a:cubicBezTo>
                  <a:pt x="1244440" y="159381"/>
                  <a:pt x="1291937" y="214267"/>
                  <a:pt x="1291937" y="314540"/>
                </a:cubicBezTo>
                <a:lnTo>
                  <a:pt x="1291937" y="1698306"/>
                </a:lnTo>
                <a:cubicBezTo>
                  <a:pt x="1291937" y="1890408"/>
                  <a:pt x="1404876" y="2006513"/>
                  <a:pt x="1591700" y="2006513"/>
                </a:cubicBezTo>
                <a:cubicBezTo>
                  <a:pt x="1779580" y="2006513"/>
                  <a:pt x="1891463" y="1890408"/>
                  <a:pt x="1891463" y="1698306"/>
                </a:cubicBezTo>
                <a:lnTo>
                  <a:pt x="1891463" y="1567424"/>
                </a:lnTo>
                <a:cubicBezTo>
                  <a:pt x="1891463" y="1466095"/>
                  <a:pt x="1937906" y="1412265"/>
                  <a:pt x="2022346" y="1412265"/>
                </a:cubicBezTo>
                <a:cubicBezTo>
                  <a:pt x="2105731" y="1412265"/>
                  <a:pt x="2153229" y="1467151"/>
                  <a:pt x="2153229" y="1567424"/>
                </a:cubicBezTo>
                <a:lnTo>
                  <a:pt x="2153229" y="1991736"/>
                </a:lnTo>
                <a:lnTo>
                  <a:pt x="2322109" y="1991736"/>
                </a:lnTo>
                <a:lnTo>
                  <a:pt x="2322109" y="1562146"/>
                </a:lnTo>
                <a:cubicBezTo>
                  <a:pt x="2323165" y="1368989"/>
                  <a:pt x="2209170" y="1252883"/>
                  <a:pt x="2022346" y="1252883"/>
                </a:cubicBezTo>
              </a:path>
            </a:pathLst>
          </a:custGeom>
          <a:solidFill>
            <a:schemeClr val="accent1"/>
          </a:solidFill>
          <a:ln w="105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90AF1D4-4CAA-0106-0769-F0D1C0F72278}"/>
              </a:ext>
            </a:extLst>
          </p:cNvPr>
          <p:cNvSpPr/>
          <p:nvPr userDrawn="1"/>
        </p:nvSpPr>
        <p:spPr>
          <a:xfrm>
            <a:off x="10532255" y="6201465"/>
            <a:ext cx="1165223" cy="369662"/>
          </a:xfrm>
          <a:custGeom>
            <a:avLst/>
            <a:gdLst>
              <a:gd name="connsiteX0" fmla="*/ 921455 w 8683633"/>
              <a:gd name="connsiteY0" fmla="*/ 520364 h 2544820"/>
              <a:gd name="connsiteX1" fmla="*/ 1439708 w 8683633"/>
              <a:gd name="connsiteY1" fmla="*/ 0 h 2544820"/>
              <a:gd name="connsiteX2" fmla="*/ 1834466 w 8683633"/>
              <a:gd name="connsiteY2" fmla="*/ 172047 h 2544820"/>
              <a:gd name="connsiteX3" fmla="*/ 1705695 w 8683633"/>
              <a:gd name="connsiteY3" fmla="*/ 294486 h 2544820"/>
              <a:gd name="connsiteX4" fmla="*/ 1439708 w 8683633"/>
              <a:gd name="connsiteY4" fmla="*/ 168881 h 2544820"/>
              <a:gd name="connsiteX5" fmla="*/ 1104057 w 8683633"/>
              <a:gd name="connsiteY5" fmla="*/ 521419 h 2544820"/>
              <a:gd name="connsiteX6" fmla="*/ 1438652 w 8683633"/>
              <a:gd name="connsiteY6" fmla="*/ 871846 h 2544820"/>
              <a:gd name="connsiteX7" fmla="*/ 1742638 w 8683633"/>
              <a:gd name="connsiteY7" fmla="*/ 605859 h 2544820"/>
              <a:gd name="connsiteX8" fmla="*/ 1403821 w 8683633"/>
              <a:gd name="connsiteY8" fmla="*/ 605859 h 2544820"/>
              <a:gd name="connsiteX9" fmla="*/ 1403821 w 8683633"/>
              <a:gd name="connsiteY9" fmla="*/ 448589 h 2544820"/>
              <a:gd name="connsiteX10" fmla="*/ 1929462 w 8683633"/>
              <a:gd name="connsiteY10" fmla="*/ 448589 h 2544820"/>
              <a:gd name="connsiteX11" fmla="*/ 1929462 w 8683633"/>
              <a:gd name="connsiteY11" fmla="*/ 518253 h 2544820"/>
              <a:gd name="connsiteX12" fmla="*/ 1438652 w 8683633"/>
              <a:gd name="connsiteY12" fmla="*/ 1039672 h 2544820"/>
              <a:gd name="connsiteX13" fmla="*/ 921455 w 8683633"/>
              <a:gd name="connsiteY13" fmla="*/ 520364 h 2544820"/>
              <a:gd name="connsiteX14" fmla="*/ 2269334 w 8683633"/>
              <a:gd name="connsiteY14" fmla="*/ 576305 h 2544820"/>
              <a:gd name="connsiteX15" fmla="*/ 2470936 w 8683633"/>
              <a:gd name="connsiteY15" fmla="*/ 423257 h 2544820"/>
              <a:gd name="connsiteX16" fmla="*/ 2658815 w 8683633"/>
              <a:gd name="connsiteY16" fmla="*/ 576305 h 2544820"/>
              <a:gd name="connsiteX17" fmla="*/ 2269334 w 8683633"/>
              <a:gd name="connsiteY17" fmla="*/ 576305 h 2544820"/>
              <a:gd name="connsiteX18" fmla="*/ 2105731 w 8683633"/>
              <a:gd name="connsiteY18" fmla="*/ 661801 h 2544820"/>
              <a:gd name="connsiteX19" fmla="*/ 2482546 w 8683633"/>
              <a:gd name="connsiteY19" fmla="*/ 1037561 h 2544820"/>
              <a:gd name="connsiteX20" fmla="*/ 2818196 w 8683633"/>
              <a:gd name="connsiteY20" fmla="*/ 860236 h 2544820"/>
              <a:gd name="connsiteX21" fmla="*/ 2706313 w 8683633"/>
              <a:gd name="connsiteY21" fmla="*/ 770518 h 2544820"/>
              <a:gd name="connsiteX22" fmla="*/ 2486768 w 8683633"/>
              <a:gd name="connsiteY22" fmla="*/ 890846 h 2544820"/>
              <a:gd name="connsiteX23" fmla="*/ 2264057 w 8683633"/>
              <a:gd name="connsiteY23" fmla="*/ 696633 h 2544820"/>
              <a:gd name="connsiteX24" fmla="*/ 2819252 w 8683633"/>
              <a:gd name="connsiteY24" fmla="*/ 696633 h 2544820"/>
              <a:gd name="connsiteX25" fmla="*/ 2473047 w 8683633"/>
              <a:gd name="connsiteY25" fmla="*/ 282875 h 2544820"/>
              <a:gd name="connsiteX26" fmla="*/ 2105731 w 8683633"/>
              <a:gd name="connsiteY26" fmla="*/ 661801 h 2544820"/>
              <a:gd name="connsiteX27" fmla="*/ 8103107 w 8683633"/>
              <a:gd name="connsiteY27" fmla="*/ 576305 h 2544820"/>
              <a:gd name="connsiteX28" fmla="*/ 8304708 w 8683633"/>
              <a:gd name="connsiteY28" fmla="*/ 423257 h 2544820"/>
              <a:gd name="connsiteX29" fmla="*/ 8492587 w 8683633"/>
              <a:gd name="connsiteY29" fmla="*/ 576305 h 2544820"/>
              <a:gd name="connsiteX30" fmla="*/ 8103107 w 8683633"/>
              <a:gd name="connsiteY30" fmla="*/ 576305 h 2544820"/>
              <a:gd name="connsiteX31" fmla="*/ 7939503 w 8683633"/>
              <a:gd name="connsiteY31" fmla="*/ 661801 h 2544820"/>
              <a:gd name="connsiteX32" fmla="*/ 8316319 w 8683633"/>
              <a:gd name="connsiteY32" fmla="*/ 1037561 h 2544820"/>
              <a:gd name="connsiteX33" fmla="*/ 8651968 w 8683633"/>
              <a:gd name="connsiteY33" fmla="*/ 860236 h 2544820"/>
              <a:gd name="connsiteX34" fmla="*/ 8539029 w 8683633"/>
              <a:gd name="connsiteY34" fmla="*/ 770518 h 2544820"/>
              <a:gd name="connsiteX35" fmla="*/ 8319485 w 8683633"/>
              <a:gd name="connsiteY35" fmla="*/ 890846 h 2544820"/>
              <a:gd name="connsiteX36" fmla="*/ 8096773 w 8683633"/>
              <a:gd name="connsiteY36" fmla="*/ 696633 h 2544820"/>
              <a:gd name="connsiteX37" fmla="*/ 8651968 w 8683633"/>
              <a:gd name="connsiteY37" fmla="*/ 696633 h 2544820"/>
              <a:gd name="connsiteX38" fmla="*/ 8305763 w 8683633"/>
              <a:gd name="connsiteY38" fmla="*/ 282875 h 2544820"/>
              <a:gd name="connsiteX39" fmla="*/ 7939503 w 8683633"/>
              <a:gd name="connsiteY39" fmla="*/ 661801 h 2544820"/>
              <a:gd name="connsiteX40" fmla="*/ 556251 w 8683633"/>
              <a:gd name="connsiteY40" fmla="*/ 1269772 h 2544820"/>
              <a:gd name="connsiteX41" fmla="*/ 556251 w 8683633"/>
              <a:gd name="connsiteY41" fmla="*/ 1675085 h 2544820"/>
              <a:gd name="connsiteX42" fmla="*/ 177325 w 8683633"/>
              <a:gd name="connsiteY42" fmla="*/ 1675085 h 2544820"/>
              <a:gd name="connsiteX43" fmla="*/ 177325 w 8683633"/>
              <a:gd name="connsiteY43" fmla="*/ 1269772 h 2544820"/>
              <a:gd name="connsiteX44" fmla="*/ 0 w 8683633"/>
              <a:gd name="connsiteY44" fmla="*/ 1269772 h 2544820"/>
              <a:gd name="connsiteX45" fmla="*/ 0 w 8683633"/>
              <a:gd name="connsiteY45" fmla="*/ 2271445 h 2544820"/>
              <a:gd name="connsiteX46" fmla="*/ 177325 w 8683633"/>
              <a:gd name="connsiteY46" fmla="*/ 2271445 h 2544820"/>
              <a:gd name="connsiteX47" fmla="*/ 177325 w 8683633"/>
              <a:gd name="connsiteY47" fmla="*/ 1843966 h 2544820"/>
              <a:gd name="connsiteX48" fmla="*/ 556251 w 8683633"/>
              <a:gd name="connsiteY48" fmla="*/ 1843966 h 2544820"/>
              <a:gd name="connsiteX49" fmla="*/ 556251 w 8683633"/>
              <a:gd name="connsiteY49" fmla="*/ 2271445 h 2544820"/>
              <a:gd name="connsiteX50" fmla="*/ 733575 w 8683633"/>
              <a:gd name="connsiteY50" fmla="*/ 2271445 h 2544820"/>
              <a:gd name="connsiteX51" fmla="*/ 733575 w 8683633"/>
              <a:gd name="connsiteY51" fmla="*/ 1269772 h 2544820"/>
              <a:gd name="connsiteX52" fmla="*/ 556251 w 8683633"/>
              <a:gd name="connsiteY52" fmla="*/ 1269772 h 2544820"/>
              <a:gd name="connsiteX53" fmla="*/ 1325713 w 8683633"/>
              <a:gd name="connsiteY53" fmla="*/ 2130008 h 2544820"/>
              <a:gd name="connsiteX54" fmla="*/ 1114613 w 8683633"/>
              <a:gd name="connsiteY54" fmla="*/ 1911518 h 2544820"/>
              <a:gd name="connsiteX55" fmla="*/ 1325713 w 8683633"/>
              <a:gd name="connsiteY55" fmla="*/ 1691973 h 2544820"/>
              <a:gd name="connsiteX56" fmla="*/ 1531537 w 8683633"/>
              <a:gd name="connsiteY56" fmla="*/ 1911518 h 2544820"/>
              <a:gd name="connsiteX57" fmla="*/ 1325713 w 8683633"/>
              <a:gd name="connsiteY57" fmla="*/ 2130008 h 2544820"/>
              <a:gd name="connsiteX58" fmla="*/ 944676 w 8683633"/>
              <a:gd name="connsiteY58" fmla="*/ 1911518 h 2544820"/>
              <a:gd name="connsiteX59" fmla="*/ 1303548 w 8683633"/>
              <a:gd name="connsiteY59" fmla="*/ 2285167 h 2544820"/>
              <a:gd name="connsiteX60" fmla="*/ 1536814 w 8683633"/>
              <a:gd name="connsiteY60" fmla="*/ 2183838 h 2544820"/>
              <a:gd name="connsiteX61" fmla="*/ 1537870 w 8683633"/>
              <a:gd name="connsiteY61" fmla="*/ 2271445 h 2544820"/>
              <a:gd name="connsiteX62" fmla="*/ 1688807 w 8683633"/>
              <a:gd name="connsiteY62" fmla="*/ 2271445 h 2544820"/>
              <a:gd name="connsiteX63" fmla="*/ 1688807 w 8683633"/>
              <a:gd name="connsiteY63" fmla="*/ 1549480 h 2544820"/>
              <a:gd name="connsiteX64" fmla="*/ 1538925 w 8683633"/>
              <a:gd name="connsiteY64" fmla="*/ 1549480 h 2544820"/>
              <a:gd name="connsiteX65" fmla="*/ 1537870 w 8683633"/>
              <a:gd name="connsiteY65" fmla="*/ 1637087 h 2544820"/>
              <a:gd name="connsiteX66" fmla="*/ 1304603 w 8683633"/>
              <a:gd name="connsiteY66" fmla="*/ 1535759 h 2544820"/>
              <a:gd name="connsiteX67" fmla="*/ 944676 w 8683633"/>
              <a:gd name="connsiteY67" fmla="*/ 1911518 h 2544820"/>
              <a:gd name="connsiteX68" fmla="*/ 2828752 w 8683633"/>
              <a:gd name="connsiteY68" fmla="*/ 2130008 h 2544820"/>
              <a:gd name="connsiteX69" fmla="*/ 2617651 w 8683633"/>
              <a:gd name="connsiteY69" fmla="*/ 1911518 h 2544820"/>
              <a:gd name="connsiteX70" fmla="*/ 2828752 w 8683633"/>
              <a:gd name="connsiteY70" fmla="*/ 1691973 h 2544820"/>
              <a:gd name="connsiteX71" fmla="*/ 3034575 w 8683633"/>
              <a:gd name="connsiteY71" fmla="*/ 1911518 h 2544820"/>
              <a:gd name="connsiteX72" fmla="*/ 2828752 w 8683633"/>
              <a:gd name="connsiteY72" fmla="*/ 2130008 h 2544820"/>
              <a:gd name="connsiteX73" fmla="*/ 2447714 w 8683633"/>
              <a:gd name="connsiteY73" fmla="*/ 1911518 h 2544820"/>
              <a:gd name="connsiteX74" fmla="*/ 2806586 w 8683633"/>
              <a:gd name="connsiteY74" fmla="*/ 2285167 h 2544820"/>
              <a:gd name="connsiteX75" fmla="*/ 3039852 w 8683633"/>
              <a:gd name="connsiteY75" fmla="*/ 2183838 h 2544820"/>
              <a:gd name="connsiteX76" fmla="*/ 3040908 w 8683633"/>
              <a:gd name="connsiteY76" fmla="*/ 2271445 h 2544820"/>
              <a:gd name="connsiteX77" fmla="*/ 3190789 w 8683633"/>
              <a:gd name="connsiteY77" fmla="*/ 2271445 h 2544820"/>
              <a:gd name="connsiteX78" fmla="*/ 3190789 w 8683633"/>
              <a:gd name="connsiteY78" fmla="*/ 1218052 h 2544820"/>
              <a:gd name="connsiteX79" fmla="*/ 3021909 w 8683633"/>
              <a:gd name="connsiteY79" fmla="*/ 1218052 h 2544820"/>
              <a:gd name="connsiteX80" fmla="*/ 3021909 w 8683633"/>
              <a:gd name="connsiteY80" fmla="*/ 1459762 h 2544820"/>
              <a:gd name="connsiteX81" fmla="*/ 3026131 w 8683633"/>
              <a:gd name="connsiteY81" fmla="*/ 1621255 h 2544820"/>
              <a:gd name="connsiteX82" fmla="*/ 2806586 w 8683633"/>
              <a:gd name="connsiteY82" fmla="*/ 1536814 h 2544820"/>
              <a:gd name="connsiteX83" fmla="*/ 2447714 w 8683633"/>
              <a:gd name="connsiteY83" fmla="*/ 1911518 h 2544820"/>
              <a:gd name="connsiteX84" fmla="*/ 3566549 w 8683633"/>
              <a:gd name="connsiteY84" fmla="*/ 1827078 h 2544820"/>
              <a:gd name="connsiteX85" fmla="*/ 3768150 w 8683633"/>
              <a:gd name="connsiteY85" fmla="*/ 1674030 h 2544820"/>
              <a:gd name="connsiteX86" fmla="*/ 3956030 w 8683633"/>
              <a:gd name="connsiteY86" fmla="*/ 1827078 h 2544820"/>
              <a:gd name="connsiteX87" fmla="*/ 3566549 w 8683633"/>
              <a:gd name="connsiteY87" fmla="*/ 1827078 h 2544820"/>
              <a:gd name="connsiteX88" fmla="*/ 3401890 w 8683633"/>
              <a:gd name="connsiteY88" fmla="*/ 1912574 h 2544820"/>
              <a:gd name="connsiteX89" fmla="*/ 3778705 w 8683633"/>
              <a:gd name="connsiteY89" fmla="*/ 2288333 h 2544820"/>
              <a:gd name="connsiteX90" fmla="*/ 4114356 w 8683633"/>
              <a:gd name="connsiteY90" fmla="*/ 2111008 h 2544820"/>
              <a:gd name="connsiteX91" fmla="*/ 4002472 w 8683633"/>
              <a:gd name="connsiteY91" fmla="*/ 2022346 h 2544820"/>
              <a:gd name="connsiteX92" fmla="*/ 3782927 w 8683633"/>
              <a:gd name="connsiteY92" fmla="*/ 2142674 h 2544820"/>
              <a:gd name="connsiteX93" fmla="*/ 3560216 w 8683633"/>
              <a:gd name="connsiteY93" fmla="*/ 1948461 h 2544820"/>
              <a:gd name="connsiteX94" fmla="*/ 4116467 w 8683633"/>
              <a:gd name="connsiteY94" fmla="*/ 1948461 h 2544820"/>
              <a:gd name="connsiteX95" fmla="*/ 3770261 w 8683633"/>
              <a:gd name="connsiteY95" fmla="*/ 1534703 h 2544820"/>
              <a:gd name="connsiteX96" fmla="*/ 3401890 w 8683633"/>
              <a:gd name="connsiteY96" fmla="*/ 1912574 h 2544820"/>
              <a:gd name="connsiteX97" fmla="*/ 5948822 w 8683633"/>
              <a:gd name="connsiteY97" fmla="*/ 2131063 h 2544820"/>
              <a:gd name="connsiteX98" fmla="*/ 5742999 w 8683633"/>
              <a:gd name="connsiteY98" fmla="*/ 1912574 h 2544820"/>
              <a:gd name="connsiteX99" fmla="*/ 5948822 w 8683633"/>
              <a:gd name="connsiteY99" fmla="*/ 1693029 h 2544820"/>
              <a:gd name="connsiteX100" fmla="*/ 6158868 w 8683633"/>
              <a:gd name="connsiteY100" fmla="*/ 1912574 h 2544820"/>
              <a:gd name="connsiteX101" fmla="*/ 5948822 w 8683633"/>
              <a:gd name="connsiteY101" fmla="*/ 2131063 h 2544820"/>
              <a:gd name="connsiteX102" fmla="*/ 5737721 w 8683633"/>
              <a:gd name="connsiteY102" fmla="*/ 2185949 h 2544820"/>
              <a:gd name="connsiteX103" fmla="*/ 5970988 w 8683633"/>
              <a:gd name="connsiteY103" fmla="*/ 2287278 h 2544820"/>
              <a:gd name="connsiteX104" fmla="*/ 6329859 w 8683633"/>
              <a:gd name="connsiteY104" fmla="*/ 1913629 h 2544820"/>
              <a:gd name="connsiteX105" fmla="*/ 5970988 w 8683633"/>
              <a:gd name="connsiteY105" fmla="*/ 1537870 h 2544820"/>
              <a:gd name="connsiteX106" fmla="*/ 5751443 w 8683633"/>
              <a:gd name="connsiteY106" fmla="*/ 1622310 h 2544820"/>
              <a:gd name="connsiteX107" fmla="*/ 5755665 w 8683633"/>
              <a:gd name="connsiteY107" fmla="*/ 1451318 h 2544820"/>
              <a:gd name="connsiteX108" fmla="*/ 5755665 w 8683633"/>
              <a:gd name="connsiteY108" fmla="*/ 1219107 h 2544820"/>
              <a:gd name="connsiteX109" fmla="*/ 5586784 w 8683633"/>
              <a:gd name="connsiteY109" fmla="*/ 1219107 h 2544820"/>
              <a:gd name="connsiteX110" fmla="*/ 5586784 w 8683633"/>
              <a:gd name="connsiteY110" fmla="*/ 2272501 h 2544820"/>
              <a:gd name="connsiteX111" fmla="*/ 5736666 w 8683633"/>
              <a:gd name="connsiteY111" fmla="*/ 2272501 h 2544820"/>
              <a:gd name="connsiteX112" fmla="*/ 5737721 w 8683633"/>
              <a:gd name="connsiteY112" fmla="*/ 2185949 h 2544820"/>
              <a:gd name="connsiteX113" fmla="*/ 6663398 w 8683633"/>
              <a:gd name="connsiteY113" fmla="*/ 1828133 h 2544820"/>
              <a:gd name="connsiteX114" fmla="*/ 6865000 w 8683633"/>
              <a:gd name="connsiteY114" fmla="*/ 1675085 h 2544820"/>
              <a:gd name="connsiteX115" fmla="*/ 7052880 w 8683633"/>
              <a:gd name="connsiteY115" fmla="*/ 1828133 h 2544820"/>
              <a:gd name="connsiteX116" fmla="*/ 6663398 w 8683633"/>
              <a:gd name="connsiteY116" fmla="*/ 1828133 h 2544820"/>
              <a:gd name="connsiteX117" fmla="*/ 6499795 w 8683633"/>
              <a:gd name="connsiteY117" fmla="*/ 1914685 h 2544820"/>
              <a:gd name="connsiteX118" fmla="*/ 6876610 w 8683633"/>
              <a:gd name="connsiteY118" fmla="*/ 2290444 h 2544820"/>
              <a:gd name="connsiteX119" fmla="*/ 7212261 w 8683633"/>
              <a:gd name="connsiteY119" fmla="*/ 2113119 h 2544820"/>
              <a:gd name="connsiteX120" fmla="*/ 7100377 w 8683633"/>
              <a:gd name="connsiteY120" fmla="*/ 2024457 h 2544820"/>
              <a:gd name="connsiteX121" fmla="*/ 6880833 w 8683633"/>
              <a:gd name="connsiteY121" fmla="*/ 2144785 h 2544820"/>
              <a:gd name="connsiteX122" fmla="*/ 6658121 w 8683633"/>
              <a:gd name="connsiteY122" fmla="*/ 1950572 h 2544820"/>
              <a:gd name="connsiteX123" fmla="*/ 7213317 w 8683633"/>
              <a:gd name="connsiteY123" fmla="*/ 1950572 h 2544820"/>
              <a:gd name="connsiteX124" fmla="*/ 6867111 w 8683633"/>
              <a:gd name="connsiteY124" fmla="*/ 1536814 h 2544820"/>
              <a:gd name="connsiteX125" fmla="*/ 6499795 w 8683633"/>
              <a:gd name="connsiteY125" fmla="*/ 1914685 h 2544820"/>
              <a:gd name="connsiteX126" fmla="*/ 7656628 w 8683633"/>
              <a:gd name="connsiteY126" fmla="*/ 1551591 h 2544820"/>
              <a:gd name="connsiteX127" fmla="*/ 7418084 w 8683633"/>
              <a:gd name="connsiteY127" fmla="*/ 1795413 h 2544820"/>
              <a:gd name="connsiteX128" fmla="*/ 7418084 w 8683633"/>
              <a:gd name="connsiteY128" fmla="*/ 2273556 h 2544820"/>
              <a:gd name="connsiteX129" fmla="*/ 7586965 w 8683633"/>
              <a:gd name="connsiteY129" fmla="*/ 2273556 h 2544820"/>
              <a:gd name="connsiteX130" fmla="*/ 7586965 w 8683633"/>
              <a:gd name="connsiteY130" fmla="*/ 1792246 h 2544820"/>
              <a:gd name="connsiteX131" fmla="*/ 7672461 w 8683633"/>
              <a:gd name="connsiteY131" fmla="*/ 1704639 h 2544820"/>
              <a:gd name="connsiteX132" fmla="*/ 7803343 w 8683633"/>
              <a:gd name="connsiteY132" fmla="*/ 1704639 h 2544820"/>
              <a:gd name="connsiteX133" fmla="*/ 7803343 w 8683633"/>
              <a:gd name="connsiteY133" fmla="*/ 1551591 h 2544820"/>
              <a:gd name="connsiteX134" fmla="*/ 7656628 w 8683633"/>
              <a:gd name="connsiteY134" fmla="*/ 1551591 h 2544820"/>
              <a:gd name="connsiteX135" fmla="*/ 2170117 w 8683633"/>
              <a:gd name="connsiteY135" fmla="*/ 1551591 h 2544820"/>
              <a:gd name="connsiteX136" fmla="*/ 1931573 w 8683633"/>
              <a:gd name="connsiteY136" fmla="*/ 1795413 h 2544820"/>
              <a:gd name="connsiteX137" fmla="*/ 1931573 w 8683633"/>
              <a:gd name="connsiteY137" fmla="*/ 2273556 h 2544820"/>
              <a:gd name="connsiteX138" fmla="*/ 2100454 w 8683633"/>
              <a:gd name="connsiteY138" fmla="*/ 2273556 h 2544820"/>
              <a:gd name="connsiteX139" fmla="*/ 2100454 w 8683633"/>
              <a:gd name="connsiteY139" fmla="*/ 1792246 h 2544820"/>
              <a:gd name="connsiteX140" fmla="*/ 2185949 w 8683633"/>
              <a:gd name="connsiteY140" fmla="*/ 1704639 h 2544820"/>
              <a:gd name="connsiteX141" fmla="*/ 2316832 w 8683633"/>
              <a:gd name="connsiteY141" fmla="*/ 1704639 h 2544820"/>
              <a:gd name="connsiteX142" fmla="*/ 2316832 w 8683633"/>
              <a:gd name="connsiteY142" fmla="*/ 1551591 h 2544820"/>
              <a:gd name="connsiteX143" fmla="*/ 2170117 w 8683633"/>
              <a:gd name="connsiteY143" fmla="*/ 1551591 h 2544820"/>
              <a:gd name="connsiteX144" fmla="*/ 8318429 w 8683633"/>
              <a:gd name="connsiteY144" fmla="*/ 2111008 h 2544820"/>
              <a:gd name="connsiteX145" fmla="*/ 8108384 w 8683633"/>
              <a:gd name="connsiteY145" fmla="*/ 1902019 h 2544820"/>
              <a:gd name="connsiteX146" fmla="*/ 8317374 w 8683633"/>
              <a:gd name="connsiteY146" fmla="*/ 1693029 h 2544820"/>
              <a:gd name="connsiteX147" fmla="*/ 8526363 w 8683633"/>
              <a:gd name="connsiteY147" fmla="*/ 1903074 h 2544820"/>
              <a:gd name="connsiteX148" fmla="*/ 8318429 w 8683633"/>
              <a:gd name="connsiteY148" fmla="*/ 2111008 h 2544820"/>
              <a:gd name="connsiteX149" fmla="*/ 8122105 w 8683633"/>
              <a:gd name="connsiteY149" fmla="*/ 2544821 h 2544820"/>
              <a:gd name="connsiteX150" fmla="*/ 8279376 w 8683633"/>
              <a:gd name="connsiteY150" fmla="*/ 2544821 h 2544820"/>
              <a:gd name="connsiteX151" fmla="*/ 8683634 w 8683633"/>
              <a:gd name="connsiteY151" fmla="*/ 2189116 h 2544820"/>
              <a:gd name="connsiteX152" fmla="*/ 8683634 w 8683633"/>
              <a:gd name="connsiteY152" fmla="*/ 1551591 h 2544820"/>
              <a:gd name="connsiteX153" fmla="*/ 8533752 w 8683633"/>
              <a:gd name="connsiteY153" fmla="*/ 1551591 h 2544820"/>
              <a:gd name="connsiteX154" fmla="*/ 8532697 w 8683633"/>
              <a:gd name="connsiteY154" fmla="*/ 1639198 h 2544820"/>
              <a:gd name="connsiteX155" fmla="*/ 8298375 w 8683633"/>
              <a:gd name="connsiteY155" fmla="*/ 1537870 h 2544820"/>
              <a:gd name="connsiteX156" fmla="*/ 7940559 w 8683633"/>
              <a:gd name="connsiteY156" fmla="*/ 1902019 h 2544820"/>
              <a:gd name="connsiteX157" fmla="*/ 8300486 w 8683633"/>
              <a:gd name="connsiteY157" fmla="*/ 2260890 h 2544820"/>
              <a:gd name="connsiteX158" fmla="*/ 8520030 w 8683633"/>
              <a:gd name="connsiteY158" fmla="*/ 2172228 h 2544820"/>
              <a:gd name="connsiteX159" fmla="*/ 8520030 w 8683633"/>
              <a:gd name="connsiteY159" fmla="*/ 2203893 h 2544820"/>
              <a:gd name="connsiteX160" fmla="*/ 8283597 w 8683633"/>
              <a:gd name="connsiteY160" fmla="*/ 2391773 h 2544820"/>
              <a:gd name="connsiteX161" fmla="*/ 8122105 w 8683633"/>
              <a:gd name="connsiteY161" fmla="*/ 2391773 h 2544820"/>
              <a:gd name="connsiteX162" fmla="*/ 8122105 w 8683633"/>
              <a:gd name="connsiteY162" fmla="*/ 2544821 h 2544820"/>
              <a:gd name="connsiteX163" fmla="*/ 7672461 w 8683633"/>
              <a:gd name="connsiteY163" fmla="*/ 867624 h 2544820"/>
              <a:gd name="connsiteX164" fmla="*/ 7586965 w 8683633"/>
              <a:gd name="connsiteY164" fmla="*/ 780018 h 2544820"/>
              <a:gd name="connsiteX165" fmla="*/ 7588021 w 8683633"/>
              <a:gd name="connsiteY165" fmla="*/ 450700 h 2544820"/>
              <a:gd name="connsiteX166" fmla="*/ 7753734 w 8683633"/>
              <a:gd name="connsiteY166" fmla="*/ 450700 h 2544820"/>
              <a:gd name="connsiteX167" fmla="*/ 7753734 w 8683633"/>
              <a:gd name="connsiteY167" fmla="*/ 298708 h 2544820"/>
              <a:gd name="connsiteX168" fmla="*/ 7588021 w 8683633"/>
              <a:gd name="connsiteY168" fmla="*/ 298708 h 2544820"/>
              <a:gd name="connsiteX169" fmla="*/ 7588021 w 8683633"/>
              <a:gd name="connsiteY169" fmla="*/ 49609 h 2544820"/>
              <a:gd name="connsiteX170" fmla="*/ 7419140 w 8683633"/>
              <a:gd name="connsiteY170" fmla="*/ 106606 h 2544820"/>
              <a:gd name="connsiteX171" fmla="*/ 7419140 w 8683633"/>
              <a:gd name="connsiteY171" fmla="*/ 299763 h 2544820"/>
              <a:gd name="connsiteX172" fmla="*/ 7304090 w 8683633"/>
              <a:gd name="connsiteY172" fmla="*/ 299763 h 2544820"/>
              <a:gd name="connsiteX173" fmla="*/ 7304090 w 8683633"/>
              <a:gd name="connsiteY173" fmla="*/ 452811 h 2544820"/>
              <a:gd name="connsiteX174" fmla="*/ 7418084 w 8683633"/>
              <a:gd name="connsiteY174" fmla="*/ 452811 h 2544820"/>
              <a:gd name="connsiteX175" fmla="*/ 7417029 w 8683633"/>
              <a:gd name="connsiteY175" fmla="*/ 770518 h 2544820"/>
              <a:gd name="connsiteX176" fmla="*/ 7418084 w 8683633"/>
              <a:gd name="connsiteY176" fmla="*/ 770518 h 2544820"/>
              <a:gd name="connsiteX177" fmla="*/ 7418084 w 8683633"/>
              <a:gd name="connsiteY177" fmla="*/ 777907 h 2544820"/>
              <a:gd name="connsiteX178" fmla="*/ 7656628 w 8683633"/>
              <a:gd name="connsiteY178" fmla="*/ 1021728 h 2544820"/>
              <a:gd name="connsiteX179" fmla="*/ 7804399 w 8683633"/>
              <a:gd name="connsiteY179" fmla="*/ 1020673 h 2544820"/>
              <a:gd name="connsiteX180" fmla="*/ 7804399 w 8683633"/>
              <a:gd name="connsiteY180" fmla="*/ 867624 h 2544820"/>
              <a:gd name="connsiteX181" fmla="*/ 7672461 w 8683633"/>
              <a:gd name="connsiteY181" fmla="*/ 867624 h 2544820"/>
              <a:gd name="connsiteX182" fmla="*/ 4861653 w 8683633"/>
              <a:gd name="connsiteY182" fmla="*/ 576305 h 2544820"/>
              <a:gd name="connsiteX183" fmla="*/ 5063254 w 8683633"/>
              <a:gd name="connsiteY183" fmla="*/ 423257 h 2544820"/>
              <a:gd name="connsiteX184" fmla="*/ 5251134 w 8683633"/>
              <a:gd name="connsiteY184" fmla="*/ 576305 h 2544820"/>
              <a:gd name="connsiteX185" fmla="*/ 4861653 w 8683633"/>
              <a:gd name="connsiteY185" fmla="*/ 576305 h 2544820"/>
              <a:gd name="connsiteX186" fmla="*/ 4698050 w 8683633"/>
              <a:gd name="connsiteY186" fmla="*/ 662857 h 2544820"/>
              <a:gd name="connsiteX187" fmla="*/ 5074865 w 8683633"/>
              <a:gd name="connsiteY187" fmla="*/ 1038616 h 2544820"/>
              <a:gd name="connsiteX188" fmla="*/ 5410515 w 8683633"/>
              <a:gd name="connsiteY188" fmla="*/ 861291 h 2544820"/>
              <a:gd name="connsiteX189" fmla="*/ 5298632 w 8683633"/>
              <a:gd name="connsiteY189" fmla="*/ 771574 h 2544820"/>
              <a:gd name="connsiteX190" fmla="*/ 5079087 w 8683633"/>
              <a:gd name="connsiteY190" fmla="*/ 891901 h 2544820"/>
              <a:gd name="connsiteX191" fmla="*/ 4856375 w 8683633"/>
              <a:gd name="connsiteY191" fmla="*/ 697688 h 2544820"/>
              <a:gd name="connsiteX192" fmla="*/ 5411571 w 8683633"/>
              <a:gd name="connsiteY192" fmla="*/ 697688 h 2544820"/>
              <a:gd name="connsiteX193" fmla="*/ 5065365 w 8683633"/>
              <a:gd name="connsiteY193" fmla="*/ 284986 h 2544820"/>
              <a:gd name="connsiteX194" fmla="*/ 4698050 w 8683633"/>
              <a:gd name="connsiteY194" fmla="*/ 662857 h 2544820"/>
              <a:gd name="connsiteX195" fmla="*/ 5751443 w 8683633"/>
              <a:gd name="connsiteY195" fmla="*/ 576305 h 2544820"/>
              <a:gd name="connsiteX196" fmla="*/ 5953044 w 8683633"/>
              <a:gd name="connsiteY196" fmla="*/ 423257 h 2544820"/>
              <a:gd name="connsiteX197" fmla="*/ 6140924 w 8683633"/>
              <a:gd name="connsiteY197" fmla="*/ 576305 h 2544820"/>
              <a:gd name="connsiteX198" fmla="*/ 5751443 w 8683633"/>
              <a:gd name="connsiteY198" fmla="*/ 576305 h 2544820"/>
              <a:gd name="connsiteX199" fmla="*/ 5586784 w 8683633"/>
              <a:gd name="connsiteY199" fmla="*/ 662857 h 2544820"/>
              <a:gd name="connsiteX200" fmla="*/ 5963599 w 8683633"/>
              <a:gd name="connsiteY200" fmla="*/ 1038616 h 2544820"/>
              <a:gd name="connsiteX201" fmla="*/ 6299250 w 8683633"/>
              <a:gd name="connsiteY201" fmla="*/ 861291 h 2544820"/>
              <a:gd name="connsiteX202" fmla="*/ 6187366 w 8683633"/>
              <a:gd name="connsiteY202" fmla="*/ 772629 h 2544820"/>
              <a:gd name="connsiteX203" fmla="*/ 5967822 w 8683633"/>
              <a:gd name="connsiteY203" fmla="*/ 892957 h 2544820"/>
              <a:gd name="connsiteX204" fmla="*/ 5745110 w 8683633"/>
              <a:gd name="connsiteY204" fmla="*/ 698744 h 2544820"/>
              <a:gd name="connsiteX205" fmla="*/ 6301361 w 8683633"/>
              <a:gd name="connsiteY205" fmla="*/ 698744 h 2544820"/>
              <a:gd name="connsiteX206" fmla="*/ 5955155 w 8683633"/>
              <a:gd name="connsiteY206" fmla="*/ 284986 h 2544820"/>
              <a:gd name="connsiteX207" fmla="*/ 5586784 w 8683633"/>
              <a:gd name="connsiteY207" fmla="*/ 662857 h 2544820"/>
              <a:gd name="connsiteX208" fmla="*/ 6813280 w 8683633"/>
              <a:gd name="connsiteY208" fmla="*/ 282875 h 2544820"/>
              <a:gd name="connsiteX209" fmla="*/ 6513517 w 8683633"/>
              <a:gd name="connsiteY209" fmla="*/ 591082 h 2544820"/>
              <a:gd name="connsiteX210" fmla="*/ 6513517 w 8683633"/>
              <a:gd name="connsiteY210" fmla="*/ 1020673 h 2544820"/>
              <a:gd name="connsiteX211" fmla="*/ 6682397 w 8683633"/>
              <a:gd name="connsiteY211" fmla="*/ 1020673 h 2544820"/>
              <a:gd name="connsiteX212" fmla="*/ 6682397 w 8683633"/>
              <a:gd name="connsiteY212" fmla="*/ 597415 h 2544820"/>
              <a:gd name="connsiteX213" fmla="*/ 6813280 w 8683633"/>
              <a:gd name="connsiteY213" fmla="*/ 442256 h 2544820"/>
              <a:gd name="connsiteX214" fmla="*/ 6944163 w 8683633"/>
              <a:gd name="connsiteY214" fmla="*/ 597415 h 2544820"/>
              <a:gd name="connsiteX215" fmla="*/ 6944163 w 8683633"/>
              <a:gd name="connsiteY215" fmla="*/ 1021728 h 2544820"/>
              <a:gd name="connsiteX216" fmla="*/ 7113044 w 8683633"/>
              <a:gd name="connsiteY216" fmla="*/ 1021728 h 2544820"/>
              <a:gd name="connsiteX217" fmla="*/ 7113044 w 8683633"/>
              <a:gd name="connsiteY217" fmla="*/ 591082 h 2544820"/>
              <a:gd name="connsiteX218" fmla="*/ 6813280 w 8683633"/>
              <a:gd name="connsiteY218" fmla="*/ 282875 h 254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683633" h="2544820">
                <a:moveTo>
                  <a:pt x="921455" y="520364"/>
                </a:moveTo>
                <a:cubicBezTo>
                  <a:pt x="921455" y="214267"/>
                  <a:pt x="1145222" y="0"/>
                  <a:pt x="1439708" y="0"/>
                </a:cubicBezTo>
                <a:cubicBezTo>
                  <a:pt x="1593811" y="0"/>
                  <a:pt x="1732083" y="54886"/>
                  <a:pt x="1834466" y="172047"/>
                </a:cubicBezTo>
                <a:lnTo>
                  <a:pt x="1705695" y="294486"/>
                </a:lnTo>
                <a:cubicBezTo>
                  <a:pt x="1643420" y="216378"/>
                  <a:pt x="1546314" y="168881"/>
                  <a:pt x="1439708" y="168881"/>
                </a:cubicBezTo>
                <a:cubicBezTo>
                  <a:pt x="1243384" y="168881"/>
                  <a:pt x="1104057" y="314540"/>
                  <a:pt x="1104057" y="521419"/>
                </a:cubicBezTo>
                <a:cubicBezTo>
                  <a:pt x="1104057" y="730409"/>
                  <a:pt x="1247606" y="871846"/>
                  <a:pt x="1438652" y="871846"/>
                </a:cubicBezTo>
                <a:cubicBezTo>
                  <a:pt x="1606478" y="871846"/>
                  <a:pt x="1726805" y="765241"/>
                  <a:pt x="1742638" y="605859"/>
                </a:cubicBezTo>
                <a:lnTo>
                  <a:pt x="1403821" y="605859"/>
                </a:lnTo>
                <a:lnTo>
                  <a:pt x="1403821" y="448589"/>
                </a:lnTo>
                <a:lnTo>
                  <a:pt x="1929462" y="448589"/>
                </a:lnTo>
                <a:lnTo>
                  <a:pt x="1929462" y="518253"/>
                </a:lnTo>
                <a:cubicBezTo>
                  <a:pt x="1929462" y="834904"/>
                  <a:pt x="1728916" y="1039672"/>
                  <a:pt x="1438652" y="1039672"/>
                </a:cubicBezTo>
                <a:cubicBezTo>
                  <a:pt x="1146278" y="1039672"/>
                  <a:pt x="921455" y="825404"/>
                  <a:pt x="921455" y="520364"/>
                </a:cubicBezTo>
                <a:moveTo>
                  <a:pt x="2269334" y="576305"/>
                </a:moveTo>
                <a:cubicBezTo>
                  <a:pt x="2293611" y="486587"/>
                  <a:pt x="2370663" y="423257"/>
                  <a:pt x="2470936" y="423257"/>
                </a:cubicBezTo>
                <a:cubicBezTo>
                  <a:pt x="2566986" y="423257"/>
                  <a:pt x="2638761" y="474977"/>
                  <a:pt x="2658815" y="576305"/>
                </a:cubicBezTo>
                <a:lnTo>
                  <a:pt x="2269334" y="576305"/>
                </a:lnTo>
                <a:close/>
                <a:moveTo>
                  <a:pt x="2105731" y="661801"/>
                </a:moveTo>
                <a:cubicBezTo>
                  <a:pt x="2105731" y="879235"/>
                  <a:pt x="2257724" y="1037561"/>
                  <a:pt x="2482546" y="1037561"/>
                </a:cubicBezTo>
                <a:cubicBezTo>
                  <a:pt x="2635594" y="1037561"/>
                  <a:pt x="2747478" y="962620"/>
                  <a:pt x="2818196" y="860236"/>
                </a:cubicBezTo>
                <a:lnTo>
                  <a:pt x="2706313" y="770518"/>
                </a:lnTo>
                <a:cubicBezTo>
                  <a:pt x="2653538" y="848625"/>
                  <a:pt x="2576486" y="890846"/>
                  <a:pt x="2486768" y="890846"/>
                </a:cubicBezTo>
                <a:cubicBezTo>
                  <a:pt x="2364330" y="890846"/>
                  <a:pt x="2277778" y="811683"/>
                  <a:pt x="2264057" y="696633"/>
                </a:cubicBezTo>
                <a:lnTo>
                  <a:pt x="2819252" y="696633"/>
                </a:lnTo>
                <a:cubicBezTo>
                  <a:pt x="2835085" y="412702"/>
                  <a:pt x="2664093" y="282875"/>
                  <a:pt x="2473047" y="282875"/>
                </a:cubicBezTo>
                <a:cubicBezTo>
                  <a:pt x="2264057" y="283931"/>
                  <a:pt x="2105731" y="441201"/>
                  <a:pt x="2105731" y="661801"/>
                </a:cubicBezTo>
                <a:moveTo>
                  <a:pt x="8103107" y="576305"/>
                </a:moveTo>
                <a:cubicBezTo>
                  <a:pt x="8127383" y="486587"/>
                  <a:pt x="8204435" y="423257"/>
                  <a:pt x="8304708" y="423257"/>
                </a:cubicBezTo>
                <a:cubicBezTo>
                  <a:pt x="8399703" y="423257"/>
                  <a:pt x="8472533" y="474977"/>
                  <a:pt x="8492587" y="576305"/>
                </a:cubicBezTo>
                <a:lnTo>
                  <a:pt x="8103107" y="576305"/>
                </a:lnTo>
                <a:close/>
                <a:moveTo>
                  <a:pt x="7939503" y="661801"/>
                </a:moveTo>
                <a:cubicBezTo>
                  <a:pt x="7939503" y="879235"/>
                  <a:pt x="8090440" y="1037561"/>
                  <a:pt x="8316319" y="1037561"/>
                </a:cubicBezTo>
                <a:cubicBezTo>
                  <a:pt x="8469366" y="1037561"/>
                  <a:pt x="8581250" y="962620"/>
                  <a:pt x="8651968" y="860236"/>
                </a:cubicBezTo>
                <a:lnTo>
                  <a:pt x="8539029" y="770518"/>
                </a:lnTo>
                <a:cubicBezTo>
                  <a:pt x="8486254" y="848625"/>
                  <a:pt x="8409203" y="890846"/>
                  <a:pt x="8319485" y="890846"/>
                </a:cubicBezTo>
                <a:cubicBezTo>
                  <a:pt x="8197046" y="890846"/>
                  <a:pt x="8110495" y="811683"/>
                  <a:pt x="8096773" y="696633"/>
                </a:cubicBezTo>
                <a:lnTo>
                  <a:pt x="8651968" y="696633"/>
                </a:lnTo>
                <a:cubicBezTo>
                  <a:pt x="8668856" y="412702"/>
                  <a:pt x="8496809" y="282875"/>
                  <a:pt x="8305763" y="282875"/>
                </a:cubicBezTo>
                <a:cubicBezTo>
                  <a:pt x="8097829" y="283931"/>
                  <a:pt x="7939503" y="441201"/>
                  <a:pt x="7939503" y="661801"/>
                </a:cubicBezTo>
                <a:moveTo>
                  <a:pt x="556251" y="1269772"/>
                </a:moveTo>
                <a:lnTo>
                  <a:pt x="556251" y="1675085"/>
                </a:lnTo>
                <a:lnTo>
                  <a:pt x="177325" y="1675085"/>
                </a:lnTo>
                <a:lnTo>
                  <a:pt x="177325" y="1269772"/>
                </a:lnTo>
                <a:lnTo>
                  <a:pt x="0" y="1269772"/>
                </a:lnTo>
                <a:lnTo>
                  <a:pt x="0" y="2271445"/>
                </a:lnTo>
                <a:lnTo>
                  <a:pt x="177325" y="2271445"/>
                </a:lnTo>
                <a:lnTo>
                  <a:pt x="177325" y="1843966"/>
                </a:lnTo>
                <a:lnTo>
                  <a:pt x="556251" y="1843966"/>
                </a:lnTo>
                <a:lnTo>
                  <a:pt x="556251" y="2271445"/>
                </a:lnTo>
                <a:lnTo>
                  <a:pt x="733575" y="2271445"/>
                </a:lnTo>
                <a:lnTo>
                  <a:pt x="733575" y="1269772"/>
                </a:lnTo>
                <a:lnTo>
                  <a:pt x="556251" y="1269772"/>
                </a:lnTo>
                <a:close/>
                <a:moveTo>
                  <a:pt x="1325713" y="2130008"/>
                </a:moveTo>
                <a:cubicBezTo>
                  <a:pt x="1204330" y="2130008"/>
                  <a:pt x="1114613" y="2041345"/>
                  <a:pt x="1114613" y="1911518"/>
                </a:cubicBezTo>
                <a:cubicBezTo>
                  <a:pt x="1114613" y="1780636"/>
                  <a:pt x="1204330" y="1691973"/>
                  <a:pt x="1325713" y="1691973"/>
                </a:cubicBezTo>
                <a:cubicBezTo>
                  <a:pt x="1440763" y="1691973"/>
                  <a:pt x="1531537" y="1772191"/>
                  <a:pt x="1531537" y="1911518"/>
                </a:cubicBezTo>
                <a:cubicBezTo>
                  <a:pt x="1531537" y="2048734"/>
                  <a:pt x="1440763" y="2130008"/>
                  <a:pt x="1325713" y="2130008"/>
                </a:cubicBezTo>
                <a:moveTo>
                  <a:pt x="944676" y="1911518"/>
                </a:moveTo>
                <a:cubicBezTo>
                  <a:pt x="944676" y="2131063"/>
                  <a:pt x="1107224" y="2285167"/>
                  <a:pt x="1303548" y="2285167"/>
                </a:cubicBezTo>
                <a:cubicBezTo>
                  <a:pt x="1397488" y="2285167"/>
                  <a:pt x="1485095" y="2249280"/>
                  <a:pt x="1536814" y="2183838"/>
                </a:cubicBezTo>
                <a:lnTo>
                  <a:pt x="1537870" y="2271445"/>
                </a:lnTo>
                <a:lnTo>
                  <a:pt x="1688807" y="2271445"/>
                </a:lnTo>
                <a:lnTo>
                  <a:pt x="1688807" y="1549480"/>
                </a:lnTo>
                <a:lnTo>
                  <a:pt x="1538925" y="1549480"/>
                </a:lnTo>
                <a:lnTo>
                  <a:pt x="1537870" y="1637087"/>
                </a:lnTo>
                <a:cubicBezTo>
                  <a:pt x="1486150" y="1571646"/>
                  <a:pt x="1398543" y="1535759"/>
                  <a:pt x="1304603" y="1535759"/>
                </a:cubicBezTo>
                <a:cubicBezTo>
                  <a:pt x="1107224" y="1535759"/>
                  <a:pt x="944676" y="1688807"/>
                  <a:pt x="944676" y="1911518"/>
                </a:cubicBezTo>
                <a:moveTo>
                  <a:pt x="2828752" y="2130008"/>
                </a:moveTo>
                <a:cubicBezTo>
                  <a:pt x="2707369" y="2130008"/>
                  <a:pt x="2617651" y="2041345"/>
                  <a:pt x="2617651" y="1911518"/>
                </a:cubicBezTo>
                <a:cubicBezTo>
                  <a:pt x="2617651" y="1780636"/>
                  <a:pt x="2707369" y="1691973"/>
                  <a:pt x="2828752" y="1691973"/>
                </a:cubicBezTo>
                <a:cubicBezTo>
                  <a:pt x="2943801" y="1691973"/>
                  <a:pt x="3034575" y="1772191"/>
                  <a:pt x="3034575" y="1911518"/>
                </a:cubicBezTo>
                <a:cubicBezTo>
                  <a:pt x="3034575" y="2048734"/>
                  <a:pt x="2942746" y="2130008"/>
                  <a:pt x="2828752" y="2130008"/>
                </a:cubicBezTo>
                <a:moveTo>
                  <a:pt x="2447714" y="1911518"/>
                </a:moveTo>
                <a:cubicBezTo>
                  <a:pt x="2447714" y="2131063"/>
                  <a:pt x="2610262" y="2285167"/>
                  <a:pt x="2806586" y="2285167"/>
                </a:cubicBezTo>
                <a:cubicBezTo>
                  <a:pt x="2900526" y="2285167"/>
                  <a:pt x="2988133" y="2249280"/>
                  <a:pt x="3039852" y="2183838"/>
                </a:cubicBezTo>
                <a:lnTo>
                  <a:pt x="3040908" y="2271445"/>
                </a:lnTo>
                <a:lnTo>
                  <a:pt x="3190789" y="2271445"/>
                </a:lnTo>
                <a:lnTo>
                  <a:pt x="3190789" y="1218052"/>
                </a:lnTo>
                <a:lnTo>
                  <a:pt x="3021909" y="1218052"/>
                </a:lnTo>
                <a:lnTo>
                  <a:pt x="3021909" y="1459762"/>
                </a:lnTo>
                <a:cubicBezTo>
                  <a:pt x="3021909" y="1514649"/>
                  <a:pt x="3022964" y="1568479"/>
                  <a:pt x="3026131" y="1621255"/>
                </a:cubicBezTo>
                <a:cubicBezTo>
                  <a:pt x="2973356" y="1566368"/>
                  <a:pt x="2892082" y="1536814"/>
                  <a:pt x="2806586" y="1536814"/>
                </a:cubicBezTo>
                <a:cubicBezTo>
                  <a:pt x="2610262" y="1535759"/>
                  <a:pt x="2447714" y="1688807"/>
                  <a:pt x="2447714" y="1911518"/>
                </a:cubicBezTo>
                <a:moveTo>
                  <a:pt x="3566549" y="1827078"/>
                </a:moveTo>
                <a:cubicBezTo>
                  <a:pt x="3590826" y="1737360"/>
                  <a:pt x="3667877" y="1674030"/>
                  <a:pt x="3768150" y="1674030"/>
                </a:cubicBezTo>
                <a:cubicBezTo>
                  <a:pt x="3863146" y="1674030"/>
                  <a:pt x="3935975" y="1725749"/>
                  <a:pt x="3956030" y="1827078"/>
                </a:cubicBezTo>
                <a:lnTo>
                  <a:pt x="3566549" y="1827078"/>
                </a:lnTo>
                <a:close/>
                <a:moveTo>
                  <a:pt x="3401890" y="1912574"/>
                </a:moveTo>
                <a:cubicBezTo>
                  <a:pt x="3401890" y="2130008"/>
                  <a:pt x="3552828" y="2288333"/>
                  <a:pt x="3778705" y="2288333"/>
                </a:cubicBezTo>
                <a:cubicBezTo>
                  <a:pt x="3931753" y="2288333"/>
                  <a:pt x="4043637" y="2213392"/>
                  <a:pt x="4114356" y="2111008"/>
                </a:cubicBezTo>
                <a:lnTo>
                  <a:pt x="4002472" y="2022346"/>
                </a:lnTo>
                <a:cubicBezTo>
                  <a:pt x="3949697" y="2100453"/>
                  <a:pt x="3872645" y="2142674"/>
                  <a:pt x="3782927" y="2142674"/>
                </a:cubicBezTo>
                <a:cubicBezTo>
                  <a:pt x="3660489" y="2142674"/>
                  <a:pt x="3573938" y="2063511"/>
                  <a:pt x="3560216" y="1948461"/>
                </a:cubicBezTo>
                <a:lnTo>
                  <a:pt x="4116467" y="1948461"/>
                </a:lnTo>
                <a:cubicBezTo>
                  <a:pt x="4133355" y="1664530"/>
                  <a:pt x="3961307" y="1534703"/>
                  <a:pt x="3770261" y="1534703"/>
                </a:cubicBezTo>
                <a:cubicBezTo>
                  <a:pt x="3560216" y="1534703"/>
                  <a:pt x="3401890" y="1691973"/>
                  <a:pt x="3401890" y="1912574"/>
                </a:cubicBezTo>
                <a:moveTo>
                  <a:pt x="5948822" y="2131063"/>
                </a:moveTo>
                <a:cubicBezTo>
                  <a:pt x="5832716" y="2131063"/>
                  <a:pt x="5742999" y="2050845"/>
                  <a:pt x="5742999" y="1912574"/>
                </a:cubicBezTo>
                <a:cubicBezTo>
                  <a:pt x="5742999" y="1773247"/>
                  <a:pt x="5832716" y="1693029"/>
                  <a:pt x="5948822" y="1693029"/>
                </a:cubicBezTo>
                <a:cubicBezTo>
                  <a:pt x="6070205" y="1693029"/>
                  <a:pt x="6158868" y="1781691"/>
                  <a:pt x="6158868" y="1912574"/>
                </a:cubicBezTo>
                <a:cubicBezTo>
                  <a:pt x="6159923" y="2042401"/>
                  <a:pt x="6071261" y="2131063"/>
                  <a:pt x="5948822" y="2131063"/>
                </a:cubicBezTo>
                <a:moveTo>
                  <a:pt x="5737721" y="2185949"/>
                </a:moveTo>
                <a:cubicBezTo>
                  <a:pt x="5788386" y="2250335"/>
                  <a:pt x="5877048" y="2287278"/>
                  <a:pt x="5970988" y="2287278"/>
                </a:cubicBezTo>
                <a:cubicBezTo>
                  <a:pt x="6166256" y="2287278"/>
                  <a:pt x="6329859" y="2133174"/>
                  <a:pt x="6329859" y="1913629"/>
                </a:cubicBezTo>
                <a:cubicBezTo>
                  <a:pt x="6329859" y="1690918"/>
                  <a:pt x="6166256" y="1537870"/>
                  <a:pt x="5970988" y="1537870"/>
                </a:cubicBezTo>
                <a:cubicBezTo>
                  <a:pt x="5885492" y="1537870"/>
                  <a:pt x="5803163" y="1567424"/>
                  <a:pt x="5751443" y="1622310"/>
                </a:cubicBezTo>
                <a:cubicBezTo>
                  <a:pt x="5754610" y="1567424"/>
                  <a:pt x="5755665" y="1507260"/>
                  <a:pt x="5755665" y="1451318"/>
                </a:cubicBezTo>
                <a:lnTo>
                  <a:pt x="5755665" y="1219107"/>
                </a:lnTo>
                <a:lnTo>
                  <a:pt x="5586784" y="1219107"/>
                </a:lnTo>
                <a:lnTo>
                  <a:pt x="5586784" y="2272501"/>
                </a:lnTo>
                <a:lnTo>
                  <a:pt x="5736666" y="2272501"/>
                </a:lnTo>
                <a:lnTo>
                  <a:pt x="5737721" y="2185949"/>
                </a:lnTo>
                <a:moveTo>
                  <a:pt x="6663398" y="1828133"/>
                </a:moveTo>
                <a:cubicBezTo>
                  <a:pt x="6687675" y="1738415"/>
                  <a:pt x="6764727" y="1675085"/>
                  <a:pt x="6865000" y="1675085"/>
                </a:cubicBezTo>
                <a:cubicBezTo>
                  <a:pt x="6959996" y="1675085"/>
                  <a:pt x="7032825" y="1726805"/>
                  <a:pt x="7052880" y="1828133"/>
                </a:cubicBezTo>
                <a:lnTo>
                  <a:pt x="6663398" y="1828133"/>
                </a:lnTo>
                <a:close/>
                <a:moveTo>
                  <a:pt x="6499795" y="1914685"/>
                </a:moveTo>
                <a:cubicBezTo>
                  <a:pt x="6499795" y="2132119"/>
                  <a:pt x="6650732" y="2290444"/>
                  <a:pt x="6876610" y="2290444"/>
                </a:cubicBezTo>
                <a:cubicBezTo>
                  <a:pt x="7029659" y="2290444"/>
                  <a:pt x="7141542" y="2215503"/>
                  <a:pt x="7212261" y="2113119"/>
                </a:cubicBezTo>
                <a:lnTo>
                  <a:pt x="7100377" y="2024457"/>
                </a:lnTo>
                <a:cubicBezTo>
                  <a:pt x="7047602" y="2102564"/>
                  <a:pt x="6970551" y="2144785"/>
                  <a:pt x="6880833" y="2144785"/>
                </a:cubicBezTo>
                <a:cubicBezTo>
                  <a:pt x="6758394" y="2144785"/>
                  <a:pt x="6671842" y="2065622"/>
                  <a:pt x="6658121" y="1950572"/>
                </a:cubicBezTo>
                <a:lnTo>
                  <a:pt x="7213317" y="1950572"/>
                </a:lnTo>
                <a:cubicBezTo>
                  <a:pt x="7230204" y="1666641"/>
                  <a:pt x="7058157" y="1536814"/>
                  <a:pt x="6867111" y="1536814"/>
                </a:cubicBezTo>
                <a:cubicBezTo>
                  <a:pt x="6658121" y="1535759"/>
                  <a:pt x="6499795" y="1693029"/>
                  <a:pt x="6499795" y="1914685"/>
                </a:cubicBezTo>
                <a:moveTo>
                  <a:pt x="7656628" y="1551591"/>
                </a:moveTo>
                <a:cubicBezTo>
                  <a:pt x="7502524" y="1551591"/>
                  <a:pt x="7418084" y="1626532"/>
                  <a:pt x="7418084" y="1795413"/>
                </a:cubicBezTo>
                <a:lnTo>
                  <a:pt x="7418084" y="2273556"/>
                </a:lnTo>
                <a:lnTo>
                  <a:pt x="7586965" y="2273556"/>
                </a:lnTo>
                <a:lnTo>
                  <a:pt x="7586965" y="1792246"/>
                </a:lnTo>
                <a:cubicBezTo>
                  <a:pt x="7586965" y="1729971"/>
                  <a:pt x="7611241" y="1704639"/>
                  <a:pt x="7672461" y="1704639"/>
                </a:cubicBezTo>
                <a:lnTo>
                  <a:pt x="7803343" y="1704639"/>
                </a:lnTo>
                <a:lnTo>
                  <a:pt x="7803343" y="1551591"/>
                </a:lnTo>
                <a:lnTo>
                  <a:pt x="7656628" y="1551591"/>
                </a:lnTo>
                <a:moveTo>
                  <a:pt x="2170117" y="1551591"/>
                </a:moveTo>
                <a:cubicBezTo>
                  <a:pt x="2016013" y="1551591"/>
                  <a:pt x="1931573" y="1626532"/>
                  <a:pt x="1931573" y="1795413"/>
                </a:cubicBezTo>
                <a:lnTo>
                  <a:pt x="1931573" y="2273556"/>
                </a:lnTo>
                <a:lnTo>
                  <a:pt x="2100454" y="2273556"/>
                </a:lnTo>
                <a:lnTo>
                  <a:pt x="2100454" y="1792246"/>
                </a:lnTo>
                <a:cubicBezTo>
                  <a:pt x="2100454" y="1729971"/>
                  <a:pt x="2124730" y="1704639"/>
                  <a:pt x="2185949" y="1704639"/>
                </a:cubicBezTo>
                <a:lnTo>
                  <a:pt x="2316832" y="1704639"/>
                </a:lnTo>
                <a:lnTo>
                  <a:pt x="2316832" y="1551591"/>
                </a:lnTo>
                <a:lnTo>
                  <a:pt x="2170117" y="1551591"/>
                </a:lnTo>
                <a:moveTo>
                  <a:pt x="8318429" y="2111008"/>
                </a:moveTo>
                <a:cubicBezTo>
                  <a:pt x="8195991" y="2111008"/>
                  <a:pt x="8108384" y="2025512"/>
                  <a:pt x="8108384" y="1902019"/>
                </a:cubicBezTo>
                <a:cubicBezTo>
                  <a:pt x="8108384" y="1777469"/>
                  <a:pt x="8195991" y="1693029"/>
                  <a:pt x="8317374" y="1693029"/>
                </a:cubicBezTo>
                <a:cubicBezTo>
                  <a:pt x="8434534" y="1693029"/>
                  <a:pt x="8526363" y="1771136"/>
                  <a:pt x="8526363" y="1903074"/>
                </a:cubicBezTo>
                <a:cubicBezTo>
                  <a:pt x="8525308" y="2033957"/>
                  <a:pt x="8434534" y="2111008"/>
                  <a:pt x="8318429" y="2111008"/>
                </a:cubicBezTo>
                <a:moveTo>
                  <a:pt x="8122105" y="2544821"/>
                </a:moveTo>
                <a:lnTo>
                  <a:pt x="8279376" y="2544821"/>
                </a:lnTo>
                <a:cubicBezTo>
                  <a:pt x="8529530" y="2544821"/>
                  <a:pt x="8683634" y="2428715"/>
                  <a:pt x="8683634" y="2189116"/>
                </a:cubicBezTo>
                <a:lnTo>
                  <a:pt x="8683634" y="1551591"/>
                </a:lnTo>
                <a:lnTo>
                  <a:pt x="8533752" y="1551591"/>
                </a:lnTo>
                <a:lnTo>
                  <a:pt x="8532697" y="1639198"/>
                </a:lnTo>
                <a:cubicBezTo>
                  <a:pt x="8480977" y="1573757"/>
                  <a:pt x="8393370" y="1537870"/>
                  <a:pt x="8298375" y="1537870"/>
                </a:cubicBezTo>
                <a:cubicBezTo>
                  <a:pt x="8102051" y="1537870"/>
                  <a:pt x="7940559" y="1686696"/>
                  <a:pt x="7940559" y="1902019"/>
                </a:cubicBezTo>
                <a:cubicBezTo>
                  <a:pt x="7940559" y="2119452"/>
                  <a:pt x="8099940" y="2260890"/>
                  <a:pt x="8300486" y="2260890"/>
                </a:cubicBezTo>
                <a:cubicBezTo>
                  <a:pt x="8394425" y="2260890"/>
                  <a:pt x="8472533" y="2229225"/>
                  <a:pt x="8520030" y="2172228"/>
                </a:cubicBezTo>
                <a:lnTo>
                  <a:pt x="8520030" y="2203893"/>
                </a:lnTo>
                <a:cubicBezTo>
                  <a:pt x="8518975" y="2335831"/>
                  <a:pt x="8434534" y="2391773"/>
                  <a:pt x="8283597" y="2391773"/>
                </a:cubicBezTo>
                <a:lnTo>
                  <a:pt x="8122105" y="2391773"/>
                </a:lnTo>
                <a:lnTo>
                  <a:pt x="8122105" y="2544821"/>
                </a:lnTo>
                <a:close/>
                <a:moveTo>
                  <a:pt x="7672461" y="867624"/>
                </a:moveTo>
                <a:cubicBezTo>
                  <a:pt x="7611241" y="867624"/>
                  <a:pt x="7586965" y="843348"/>
                  <a:pt x="7586965" y="780018"/>
                </a:cubicBezTo>
                <a:lnTo>
                  <a:pt x="7588021" y="450700"/>
                </a:lnTo>
                <a:lnTo>
                  <a:pt x="7753734" y="450700"/>
                </a:lnTo>
                <a:lnTo>
                  <a:pt x="7753734" y="298708"/>
                </a:lnTo>
                <a:lnTo>
                  <a:pt x="7588021" y="298708"/>
                </a:lnTo>
                <a:lnTo>
                  <a:pt x="7588021" y="49609"/>
                </a:lnTo>
                <a:lnTo>
                  <a:pt x="7419140" y="106606"/>
                </a:lnTo>
                <a:lnTo>
                  <a:pt x="7419140" y="299763"/>
                </a:lnTo>
                <a:lnTo>
                  <a:pt x="7304090" y="299763"/>
                </a:lnTo>
                <a:lnTo>
                  <a:pt x="7304090" y="452811"/>
                </a:lnTo>
                <a:lnTo>
                  <a:pt x="7418084" y="452811"/>
                </a:lnTo>
                <a:lnTo>
                  <a:pt x="7417029" y="770518"/>
                </a:lnTo>
                <a:lnTo>
                  <a:pt x="7418084" y="770518"/>
                </a:lnTo>
                <a:lnTo>
                  <a:pt x="7418084" y="777907"/>
                </a:lnTo>
                <a:cubicBezTo>
                  <a:pt x="7418084" y="946787"/>
                  <a:pt x="7502524" y="1021728"/>
                  <a:pt x="7656628" y="1021728"/>
                </a:cubicBezTo>
                <a:lnTo>
                  <a:pt x="7804399" y="1020673"/>
                </a:lnTo>
                <a:lnTo>
                  <a:pt x="7804399" y="867624"/>
                </a:lnTo>
                <a:lnTo>
                  <a:pt x="7672461" y="867624"/>
                </a:lnTo>
                <a:close/>
                <a:moveTo>
                  <a:pt x="4861653" y="576305"/>
                </a:moveTo>
                <a:cubicBezTo>
                  <a:pt x="4885929" y="486587"/>
                  <a:pt x="4962981" y="423257"/>
                  <a:pt x="5063254" y="423257"/>
                </a:cubicBezTo>
                <a:cubicBezTo>
                  <a:pt x="5158250" y="423257"/>
                  <a:pt x="5231079" y="474977"/>
                  <a:pt x="5251134" y="576305"/>
                </a:cubicBezTo>
                <a:lnTo>
                  <a:pt x="4861653" y="576305"/>
                </a:lnTo>
                <a:close/>
                <a:moveTo>
                  <a:pt x="4698050" y="662857"/>
                </a:moveTo>
                <a:cubicBezTo>
                  <a:pt x="4698050" y="880291"/>
                  <a:pt x="4848987" y="1038616"/>
                  <a:pt x="5074865" y="1038616"/>
                </a:cubicBezTo>
                <a:cubicBezTo>
                  <a:pt x="5227913" y="1038616"/>
                  <a:pt x="5339796" y="963675"/>
                  <a:pt x="5410515" y="861291"/>
                </a:cubicBezTo>
                <a:lnTo>
                  <a:pt x="5298632" y="771574"/>
                </a:lnTo>
                <a:cubicBezTo>
                  <a:pt x="5245856" y="849681"/>
                  <a:pt x="5168805" y="891901"/>
                  <a:pt x="5079087" y="891901"/>
                </a:cubicBezTo>
                <a:cubicBezTo>
                  <a:pt x="4956648" y="891901"/>
                  <a:pt x="4870097" y="812738"/>
                  <a:pt x="4856375" y="697688"/>
                </a:cubicBezTo>
                <a:lnTo>
                  <a:pt x="5411571" y="697688"/>
                </a:lnTo>
                <a:cubicBezTo>
                  <a:pt x="5428458" y="413758"/>
                  <a:pt x="5256411" y="284986"/>
                  <a:pt x="5065365" y="284986"/>
                </a:cubicBezTo>
                <a:cubicBezTo>
                  <a:pt x="4856375" y="284986"/>
                  <a:pt x="4698050" y="441201"/>
                  <a:pt x="4698050" y="662857"/>
                </a:cubicBezTo>
                <a:moveTo>
                  <a:pt x="5751443" y="576305"/>
                </a:moveTo>
                <a:cubicBezTo>
                  <a:pt x="5775720" y="486587"/>
                  <a:pt x="5852771" y="423257"/>
                  <a:pt x="5953044" y="423257"/>
                </a:cubicBezTo>
                <a:cubicBezTo>
                  <a:pt x="6048040" y="423257"/>
                  <a:pt x="6120870" y="474977"/>
                  <a:pt x="6140924" y="576305"/>
                </a:cubicBezTo>
                <a:lnTo>
                  <a:pt x="5751443" y="576305"/>
                </a:lnTo>
                <a:close/>
                <a:moveTo>
                  <a:pt x="5586784" y="662857"/>
                </a:moveTo>
                <a:cubicBezTo>
                  <a:pt x="5586784" y="880291"/>
                  <a:pt x="5738777" y="1038616"/>
                  <a:pt x="5963599" y="1038616"/>
                </a:cubicBezTo>
                <a:cubicBezTo>
                  <a:pt x="6116647" y="1038616"/>
                  <a:pt x="6228531" y="963675"/>
                  <a:pt x="6299250" y="861291"/>
                </a:cubicBezTo>
                <a:lnTo>
                  <a:pt x="6187366" y="772629"/>
                </a:lnTo>
                <a:cubicBezTo>
                  <a:pt x="6134591" y="850736"/>
                  <a:pt x="6057539" y="892957"/>
                  <a:pt x="5967822" y="892957"/>
                </a:cubicBezTo>
                <a:cubicBezTo>
                  <a:pt x="5845383" y="892957"/>
                  <a:pt x="5758831" y="813794"/>
                  <a:pt x="5745110" y="698744"/>
                </a:cubicBezTo>
                <a:lnTo>
                  <a:pt x="6301361" y="698744"/>
                </a:lnTo>
                <a:cubicBezTo>
                  <a:pt x="6318248" y="414813"/>
                  <a:pt x="6146201" y="284986"/>
                  <a:pt x="5955155" y="284986"/>
                </a:cubicBezTo>
                <a:cubicBezTo>
                  <a:pt x="5745110" y="284986"/>
                  <a:pt x="5586784" y="441201"/>
                  <a:pt x="5586784" y="662857"/>
                </a:cubicBezTo>
                <a:moveTo>
                  <a:pt x="6813280" y="282875"/>
                </a:moveTo>
                <a:cubicBezTo>
                  <a:pt x="6625401" y="282875"/>
                  <a:pt x="6513517" y="398981"/>
                  <a:pt x="6513517" y="591082"/>
                </a:cubicBezTo>
                <a:lnTo>
                  <a:pt x="6513517" y="1020673"/>
                </a:lnTo>
                <a:lnTo>
                  <a:pt x="6682397" y="1020673"/>
                </a:lnTo>
                <a:lnTo>
                  <a:pt x="6682397" y="597415"/>
                </a:lnTo>
                <a:cubicBezTo>
                  <a:pt x="6682397" y="496087"/>
                  <a:pt x="6728840" y="442256"/>
                  <a:pt x="6813280" y="442256"/>
                </a:cubicBezTo>
                <a:cubicBezTo>
                  <a:pt x="6896665" y="442256"/>
                  <a:pt x="6944163" y="497142"/>
                  <a:pt x="6944163" y="597415"/>
                </a:cubicBezTo>
                <a:lnTo>
                  <a:pt x="6944163" y="1021728"/>
                </a:lnTo>
                <a:lnTo>
                  <a:pt x="7113044" y="1021728"/>
                </a:lnTo>
                <a:lnTo>
                  <a:pt x="7113044" y="591082"/>
                </a:lnTo>
                <a:cubicBezTo>
                  <a:pt x="7113044" y="398981"/>
                  <a:pt x="7000105" y="282875"/>
                  <a:pt x="6813280" y="282875"/>
                </a:cubicBezTo>
              </a:path>
            </a:pathLst>
          </a:custGeom>
          <a:solidFill>
            <a:schemeClr val="bg1"/>
          </a:solidFill>
          <a:ln w="105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34450A92-BD0D-B29B-1837-6D35E5E717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51" y="0"/>
            <a:ext cx="12195851" cy="5919405"/>
          </a:xfrm>
          <a:pattFill prst="lgCheck">
            <a:fgClr>
              <a:schemeClr val="bg1">
                <a:lumMod val="8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360000" tIns="360000" rIns="360000" bIns="360000"/>
          <a:lstStyle/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" name="Holder 4">
            <a:extLst>
              <a:ext uri="{FF2B5EF4-FFF2-40B4-BE49-F238E27FC236}">
                <a16:creationId xmlns:a16="http://schemas.microsoft.com/office/drawing/2014/main" id="{F4D6A121-E630-984A-5D0B-80779E366FA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94522" y="6298199"/>
            <a:ext cx="4537663" cy="181970"/>
          </a:xfrm>
          <a:prstGeom prst="rect">
            <a:avLst/>
          </a:prstGeom>
        </p:spPr>
        <p:txBody>
          <a:bodyPr lIns="0" tIns="0" rIns="0" bIns="0"/>
          <a:lstStyle>
            <a:lvl1pPr>
              <a:defRPr sz="1182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en-US"/>
              <a:t>Verduurzamen koopwoningen</a:t>
            </a:r>
            <a:endParaRPr spc="-12" dirty="0"/>
          </a:p>
        </p:txBody>
      </p:sp>
      <p:sp>
        <p:nvSpPr>
          <p:cNvPr id="9" name="Holder 5">
            <a:extLst>
              <a:ext uri="{FF2B5EF4-FFF2-40B4-BE49-F238E27FC236}">
                <a16:creationId xmlns:a16="http://schemas.microsoft.com/office/drawing/2014/main" id="{F2ACDCDD-6492-5B36-8315-9AEC9AB9A384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134234" y="6295311"/>
            <a:ext cx="1910054" cy="181970"/>
          </a:xfrm>
        </p:spPr>
        <p:txBody>
          <a:bodyPr lIns="0" tIns="0" rIns="0" bIns="0"/>
          <a:lstStyle>
            <a:lvl1pPr>
              <a:defRPr sz="1182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nl-NL" spc="-6"/>
              <a:t>2-7-2024</a:t>
            </a:r>
            <a:endParaRPr spc="-6" dirty="0"/>
          </a:p>
        </p:txBody>
      </p:sp>
    </p:spTree>
    <p:extLst>
      <p:ext uri="{BB962C8B-B14F-4D97-AF65-F5344CB8AC3E}">
        <p14:creationId xmlns:p14="http://schemas.microsoft.com/office/powerpoint/2010/main" val="164644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3AD5095-9ADD-EF73-CEFC-1987C2D2520B}"/>
              </a:ext>
            </a:extLst>
          </p:cNvPr>
          <p:cNvSpPr/>
          <p:nvPr userDrawn="1"/>
        </p:nvSpPr>
        <p:spPr>
          <a:xfrm>
            <a:off x="100124" y="6016634"/>
            <a:ext cx="11984051" cy="742212"/>
          </a:xfrm>
          <a:prstGeom prst="roundRect">
            <a:avLst>
              <a:gd name="adj" fmla="val 4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36503" y="6298199"/>
            <a:ext cx="2908405" cy="181970"/>
          </a:xfrm>
          <a:prstGeom prst="rect">
            <a:avLst/>
          </a:prstGeom>
        </p:spPr>
        <p:txBody>
          <a:bodyPr lIns="0" tIns="0" rIns="0" bIns="0"/>
          <a:lstStyle>
            <a:lvl1pPr>
              <a:defRPr sz="1182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en-US"/>
              <a:t>Verduurzamen koopwoningen</a:t>
            </a:r>
            <a:endParaRPr spc="-12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4522" y="6308928"/>
            <a:ext cx="4029342" cy="181970"/>
          </a:xfrm>
        </p:spPr>
        <p:txBody>
          <a:bodyPr lIns="0" tIns="0" rIns="0" bIns="0"/>
          <a:lstStyle>
            <a:lvl1pPr>
              <a:defRPr sz="1182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nl-NL" spc="-6"/>
              <a:t>2-7-2024</a:t>
            </a:r>
            <a:endParaRPr spc="-6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F95FF92D-3072-CCB0-D18A-AC5D8381BE2A}"/>
              </a:ext>
            </a:extLst>
          </p:cNvPr>
          <p:cNvSpPr/>
          <p:nvPr userDrawn="1"/>
        </p:nvSpPr>
        <p:spPr>
          <a:xfrm>
            <a:off x="10938178" y="6242402"/>
            <a:ext cx="311596" cy="291467"/>
          </a:xfrm>
          <a:custGeom>
            <a:avLst/>
            <a:gdLst>
              <a:gd name="connsiteX0" fmla="*/ 2022346 w 2322116"/>
              <a:gd name="connsiteY0" fmla="*/ 1252883 h 2006513"/>
              <a:gd name="connsiteX1" fmla="*/ 1722583 w 2322116"/>
              <a:gd name="connsiteY1" fmla="*/ 1561091 h 2006513"/>
              <a:gd name="connsiteX2" fmla="*/ 1722583 w 2322116"/>
              <a:gd name="connsiteY2" fmla="*/ 1691973 h 2006513"/>
              <a:gd name="connsiteX3" fmla="*/ 1591700 w 2322116"/>
              <a:gd name="connsiteY3" fmla="*/ 1847132 h 2006513"/>
              <a:gd name="connsiteX4" fmla="*/ 1460818 w 2322116"/>
              <a:gd name="connsiteY4" fmla="*/ 1691973 h 2006513"/>
              <a:gd name="connsiteX5" fmla="*/ 1460818 w 2322116"/>
              <a:gd name="connsiteY5" fmla="*/ 308207 h 2006513"/>
              <a:gd name="connsiteX6" fmla="*/ 1161055 w 2322116"/>
              <a:gd name="connsiteY6" fmla="*/ 0 h 2006513"/>
              <a:gd name="connsiteX7" fmla="*/ 861292 w 2322116"/>
              <a:gd name="connsiteY7" fmla="*/ 308207 h 2006513"/>
              <a:gd name="connsiteX8" fmla="*/ 861292 w 2322116"/>
              <a:gd name="connsiteY8" fmla="*/ 440145 h 2006513"/>
              <a:gd name="connsiteX9" fmla="*/ 861292 w 2322116"/>
              <a:gd name="connsiteY9" fmla="*/ 440145 h 2006513"/>
              <a:gd name="connsiteX10" fmla="*/ 861292 w 2322116"/>
              <a:gd name="connsiteY10" fmla="*/ 442256 h 2006513"/>
              <a:gd name="connsiteX11" fmla="*/ 730409 w 2322116"/>
              <a:gd name="connsiteY11" fmla="*/ 597415 h 2006513"/>
              <a:gd name="connsiteX12" fmla="*/ 599526 w 2322116"/>
              <a:gd name="connsiteY12" fmla="*/ 442256 h 2006513"/>
              <a:gd name="connsiteX13" fmla="*/ 599526 w 2322116"/>
              <a:gd name="connsiteY13" fmla="*/ 309263 h 2006513"/>
              <a:gd name="connsiteX14" fmla="*/ 299763 w 2322116"/>
              <a:gd name="connsiteY14" fmla="*/ 1055 h 2006513"/>
              <a:gd name="connsiteX15" fmla="*/ 0 w 2322116"/>
              <a:gd name="connsiteY15" fmla="*/ 309263 h 2006513"/>
              <a:gd name="connsiteX16" fmla="*/ 0 w 2322116"/>
              <a:gd name="connsiteY16" fmla="*/ 738853 h 2006513"/>
              <a:gd name="connsiteX17" fmla="*/ 168881 w 2322116"/>
              <a:gd name="connsiteY17" fmla="*/ 738853 h 2006513"/>
              <a:gd name="connsiteX18" fmla="*/ 168881 w 2322116"/>
              <a:gd name="connsiteY18" fmla="*/ 314540 h 2006513"/>
              <a:gd name="connsiteX19" fmla="*/ 299763 w 2322116"/>
              <a:gd name="connsiteY19" fmla="*/ 159381 h 2006513"/>
              <a:gd name="connsiteX20" fmla="*/ 430646 w 2322116"/>
              <a:gd name="connsiteY20" fmla="*/ 314540 h 2006513"/>
              <a:gd name="connsiteX21" fmla="*/ 430646 w 2322116"/>
              <a:gd name="connsiteY21" fmla="*/ 447534 h 2006513"/>
              <a:gd name="connsiteX22" fmla="*/ 730409 w 2322116"/>
              <a:gd name="connsiteY22" fmla="*/ 755741 h 2006513"/>
              <a:gd name="connsiteX23" fmla="*/ 1030172 w 2322116"/>
              <a:gd name="connsiteY23" fmla="*/ 447534 h 2006513"/>
              <a:gd name="connsiteX24" fmla="*/ 1030172 w 2322116"/>
              <a:gd name="connsiteY24" fmla="*/ 314540 h 2006513"/>
              <a:gd name="connsiteX25" fmla="*/ 1161055 w 2322116"/>
              <a:gd name="connsiteY25" fmla="*/ 159381 h 2006513"/>
              <a:gd name="connsiteX26" fmla="*/ 1291937 w 2322116"/>
              <a:gd name="connsiteY26" fmla="*/ 314540 h 2006513"/>
              <a:gd name="connsiteX27" fmla="*/ 1291937 w 2322116"/>
              <a:gd name="connsiteY27" fmla="*/ 1698306 h 2006513"/>
              <a:gd name="connsiteX28" fmla="*/ 1591700 w 2322116"/>
              <a:gd name="connsiteY28" fmla="*/ 2006513 h 2006513"/>
              <a:gd name="connsiteX29" fmla="*/ 1891463 w 2322116"/>
              <a:gd name="connsiteY29" fmla="*/ 1698306 h 2006513"/>
              <a:gd name="connsiteX30" fmla="*/ 1891463 w 2322116"/>
              <a:gd name="connsiteY30" fmla="*/ 1567424 h 2006513"/>
              <a:gd name="connsiteX31" fmla="*/ 2022346 w 2322116"/>
              <a:gd name="connsiteY31" fmla="*/ 1412265 h 2006513"/>
              <a:gd name="connsiteX32" fmla="*/ 2153229 w 2322116"/>
              <a:gd name="connsiteY32" fmla="*/ 1567424 h 2006513"/>
              <a:gd name="connsiteX33" fmla="*/ 2153229 w 2322116"/>
              <a:gd name="connsiteY33" fmla="*/ 1991736 h 2006513"/>
              <a:gd name="connsiteX34" fmla="*/ 2322109 w 2322116"/>
              <a:gd name="connsiteY34" fmla="*/ 1991736 h 2006513"/>
              <a:gd name="connsiteX35" fmla="*/ 2322109 w 2322116"/>
              <a:gd name="connsiteY35" fmla="*/ 1562146 h 2006513"/>
              <a:gd name="connsiteX36" fmla="*/ 2022346 w 2322116"/>
              <a:gd name="connsiteY36" fmla="*/ 1252883 h 200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22116" h="2006513">
                <a:moveTo>
                  <a:pt x="2022346" y="1252883"/>
                </a:moveTo>
                <a:cubicBezTo>
                  <a:pt x="1834466" y="1252883"/>
                  <a:pt x="1722583" y="1368989"/>
                  <a:pt x="1722583" y="1561091"/>
                </a:cubicBezTo>
                <a:lnTo>
                  <a:pt x="1722583" y="1691973"/>
                </a:lnTo>
                <a:cubicBezTo>
                  <a:pt x="1722583" y="1793302"/>
                  <a:pt x="1676141" y="1847132"/>
                  <a:pt x="1591700" y="1847132"/>
                </a:cubicBezTo>
                <a:cubicBezTo>
                  <a:pt x="1508316" y="1847132"/>
                  <a:pt x="1460818" y="1792246"/>
                  <a:pt x="1460818" y="1691973"/>
                </a:cubicBezTo>
                <a:lnTo>
                  <a:pt x="1460818" y="308207"/>
                </a:lnTo>
                <a:cubicBezTo>
                  <a:pt x="1460818" y="116105"/>
                  <a:pt x="1347879" y="0"/>
                  <a:pt x="1161055" y="0"/>
                </a:cubicBezTo>
                <a:cubicBezTo>
                  <a:pt x="973175" y="0"/>
                  <a:pt x="861292" y="116105"/>
                  <a:pt x="861292" y="308207"/>
                </a:cubicBezTo>
                <a:lnTo>
                  <a:pt x="861292" y="440145"/>
                </a:lnTo>
                <a:lnTo>
                  <a:pt x="861292" y="440145"/>
                </a:lnTo>
                <a:lnTo>
                  <a:pt x="861292" y="442256"/>
                </a:lnTo>
                <a:cubicBezTo>
                  <a:pt x="861292" y="543585"/>
                  <a:pt x="814849" y="597415"/>
                  <a:pt x="730409" y="597415"/>
                </a:cubicBezTo>
                <a:cubicBezTo>
                  <a:pt x="647024" y="597415"/>
                  <a:pt x="599526" y="542529"/>
                  <a:pt x="599526" y="442256"/>
                </a:cubicBezTo>
                <a:lnTo>
                  <a:pt x="599526" y="309263"/>
                </a:lnTo>
                <a:cubicBezTo>
                  <a:pt x="599526" y="117161"/>
                  <a:pt x="486588" y="1055"/>
                  <a:pt x="299763" y="1055"/>
                </a:cubicBezTo>
                <a:cubicBezTo>
                  <a:pt x="111884" y="1055"/>
                  <a:pt x="0" y="117161"/>
                  <a:pt x="0" y="309263"/>
                </a:cubicBezTo>
                <a:lnTo>
                  <a:pt x="0" y="738853"/>
                </a:lnTo>
                <a:lnTo>
                  <a:pt x="168881" y="738853"/>
                </a:lnTo>
                <a:lnTo>
                  <a:pt x="168881" y="314540"/>
                </a:lnTo>
                <a:cubicBezTo>
                  <a:pt x="168881" y="213212"/>
                  <a:pt x="215323" y="159381"/>
                  <a:pt x="299763" y="159381"/>
                </a:cubicBezTo>
                <a:cubicBezTo>
                  <a:pt x="383148" y="159381"/>
                  <a:pt x="430646" y="214267"/>
                  <a:pt x="430646" y="314540"/>
                </a:cubicBezTo>
                <a:lnTo>
                  <a:pt x="430646" y="447534"/>
                </a:lnTo>
                <a:cubicBezTo>
                  <a:pt x="430646" y="639636"/>
                  <a:pt x="543585" y="755741"/>
                  <a:pt x="730409" y="755741"/>
                </a:cubicBezTo>
                <a:cubicBezTo>
                  <a:pt x="918289" y="755741"/>
                  <a:pt x="1030172" y="639636"/>
                  <a:pt x="1030172" y="447534"/>
                </a:cubicBezTo>
                <a:lnTo>
                  <a:pt x="1030172" y="314540"/>
                </a:lnTo>
                <a:cubicBezTo>
                  <a:pt x="1030172" y="213212"/>
                  <a:pt x="1076614" y="159381"/>
                  <a:pt x="1161055" y="159381"/>
                </a:cubicBezTo>
                <a:cubicBezTo>
                  <a:pt x="1244440" y="159381"/>
                  <a:pt x="1291937" y="214267"/>
                  <a:pt x="1291937" y="314540"/>
                </a:cubicBezTo>
                <a:lnTo>
                  <a:pt x="1291937" y="1698306"/>
                </a:lnTo>
                <a:cubicBezTo>
                  <a:pt x="1291937" y="1890408"/>
                  <a:pt x="1404876" y="2006513"/>
                  <a:pt x="1591700" y="2006513"/>
                </a:cubicBezTo>
                <a:cubicBezTo>
                  <a:pt x="1779580" y="2006513"/>
                  <a:pt x="1891463" y="1890408"/>
                  <a:pt x="1891463" y="1698306"/>
                </a:cubicBezTo>
                <a:lnTo>
                  <a:pt x="1891463" y="1567424"/>
                </a:lnTo>
                <a:cubicBezTo>
                  <a:pt x="1891463" y="1466095"/>
                  <a:pt x="1937906" y="1412265"/>
                  <a:pt x="2022346" y="1412265"/>
                </a:cubicBezTo>
                <a:cubicBezTo>
                  <a:pt x="2105731" y="1412265"/>
                  <a:pt x="2153229" y="1467151"/>
                  <a:pt x="2153229" y="1567424"/>
                </a:cubicBezTo>
                <a:lnTo>
                  <a:pt x="2153229" y="1991736"/>
                </a:lnTo>
                <a:lnTo>
                  <a:pt x="2322109" y="1991736"/>
                </a:lnTo>
                <a:lnTo>
                  <a:pt x="2322109" y="1562146"/>
                </a:lnTo>
                <a:cubicBezTo>
                  <a:pt x="2323165" y="1368989"/>
                  <a:pt x="2209170" y="1252883"/>
                  <a:pt x="2022346" y="1252883"/>
                </a:cubicBezTo>
              </a:path>
            </a:pathLst>
          </a:custGeom>
          <a:solidFill>
            <a:schemeClr val="accent1"/>
          </a:solidFill>
          <a:ln w="105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90AF1D4-4CAA-0106-0769-F0D1C0F72278}"/>
              </a:ext>
            </a:extLst>
          </p:cNvPr>
          <p:cNvSpPr/>
          <p:nvPr userDrawn="1"/>
        </p:nvSpPr>
        <p:spPr>
          <a:xfrm>
            <a:off x="10532255" y="6201465"/>
            <a:ext cx="1165223" cy="369662"/>
          </a:xfrm>
          <a:custGeom>
            <a:avLst/>
            <a:gdLst>
              <a:gd name="connsiteX0" fmla="*/ 921455 w 8683633"/>
              <a:gd name="connsiteY0" fmla="*/ 520364 h 2544820"/>
              <a:gd name="connsiteX1" fmla="*/ 1439708 w 8683633"/>
              <a:gd name="connsiteY1" fmla="*/ 0 h 2544820"/>
              <a:gd name="connsiteX2" fmla="*/ 1834466 w 8683633"/>
              <a:gd name="connsiteY2" fmla="*/ 172047 h 2544820"/>
              <a:gd name="connsiteX3" fmla="*/ 1705695 w 8683633"/>
              <a:gd name="connsiteY3" fmla="*/ 294486 h 2544820"/>
              <a:gd name="connsiteX4" fmla="*/ 1439708 w 8683633"/>
              <a:gd name="connsiteY4" fmla="*/ 168881 h 2544820"/>
              <a:gd name="connsiteX5" fmla="*/ 1104057 w 8683633"/>
              <a:gd name="connsiteY5" fmla="*/ 521419 h 2544820"/>
              <a:gd name="connsiteX6" fmla="*/ 1438652 w 8683633"/>
              <a:gd name="connsiteY6" fmla="*/ 871846 h 2544820"/>
              <a:gd name="connsiteX7" fmla="*/ 1742638 w 8683633"/>
              <a:gd name="connsiteY7" fmla="*/ 605859 h 2544820"/>
              <a:gd name="connsiteX8" fmla="*/ 1403821 w 8683633"/>
              <a:gd name="connsiteY8" fmla="*/ 605859 h 2544820"/>
              <a:gd name="connsiteX9" fmla="*/ 1403821 w 8683633"/>
              <a:gd name="connsiteY9" fmla="*/ 448589 h 2544820"/>
              <a:gd name="connsiteX10" fmla="*/ 1929462 w 8683633"/>
              <a:gd name="connsiteY10" fmla="*/ 448589 h 2544820"/>
              <a:gd name="connsiteX11" fmla="*/ 1929462 w 8683633"/>
              <a:gd name="connsiteY11" fmla="*/ 518253 h 2544820"/>
              <a:gd name="connsiteX12" fmla="*/ 1438652 w 8683633"/>
              <a:gd name="connsiteY12" fmla="*/ 1039672 h 2544820"/>
              <a:gd name="connsiteX13" fmla="*/ 921455 w 8683633"/>
              <a:gd name="connsiteY13" fmla="*/ 520364 h 2544820"/>
              <a:gd name="connsiteX14" fmla="*/ 2269334 w 8683633"/>
              <a:gd name="connsiteY14" fmla="*/ 576305 h 2544820"/>
              <a:gd name="connsiteX15" fmla="*/ 2470936 w 8683633"/>
              <a:gd name="connsiteY15" fmla="*/ 423257 h 2544820"/>
              <a:gd name="connsiteX16" fmla="*/ 2658815 w 8683633"/>
              <a:gd name="connsiteY16" fmla="*/ 576305 h 2544820"/>
              <a:gd name="connsiteX17" fmla="*/ 2269334 w 8683633"/>
              <a:gd name="connsiteY17" fmla="*/ 576305 h 2544820"/>
              <a:gd name="connsiteX18" fmla="*/ 2105731 w 8683633"/>
              <a:gd name="connsiteY18" fmla="*/ 661801 h 2544820"/>
              <a:gd name="connsiteX19" fmla="*/ 2482546 w 8683633"/>
              <a:gd name="connsiteY19" fmla="*/ 1037561 h 2544820"/>
              <a:gd name="connsiteX20" fmla="*/ 2818196 w 8683633"/>
              <a:gd name="connsiteY20" fmla="*/ 860236 h 2544820"/>
              <a:gd name="connsiteX21" fmla="*/ 2706313 w 8683633"/>
              <a:gd name="connsiteY21" fmla="*/ 770518 h 2544820"/>
              <a:gd name="connsiteX22" fmla="*/ 2486768 w 8683633"/>
              <a:gd name="connsiteY22" fmla="*/ 890846 h 2544820"/>
              <a:gd name="connsiteX23" fmla="*/ 2264057 w 8683633"/>
              <a:gd name="connsiteY23" fmla="*/ 696633 h 2544820"/>
              <a:gd name="connsiteX24" fmla="*/ 2819252 w 8683633"/>
              <a:gd name="connsiteY24" fmla="*/ 696633 h 2544820"/>
              <a:gd name="connsiteX25" fmla="*/ 2473047 w 8683633"/>
              <a:gd name="connsiteY25" fmla="*/ 282875 h 2544820"/>
              <a:gd name="connsiteX26" fmla="*/ 2105731 w 8683633"/>
              <a:gd name="connsiteY26" fmla="*/ 661801 h 2544820"/>
              <a:gd name="connsiteX27" fmla="*/ 8103107 w 8683633"/>
              <a:gd name="connsiteY27" fmla="*/ 576305 h 2544820"/>
              <a:gd name="connsiteX28" fmla="*/ 8304708 w 8683633"/>
              <a:gd name="connsiteY28" fmla="*/ 423257 h 2544820"/>
              <a:gd name="connsiteX29" fmla="*/ 8492587 w 8683633"/>
              <a:gd name="connsiteY29" fmla="*/ 576305 h 2544820"/>
              <a:gd name="connsiteX30" fmla="*/ 8103107 w 8683633"/>
              <a:gd name="connsiteY30" fmla="*/ 576305 h 2544820"/>
              <a:gd name="connsiteX31" fmla="*/ 7939503 w 8683633"/>
              <a:gd name="connsiteY31" fmla="*/ 661801 h 2544820"/>
              <a:gd name="connsiteX32" fmla="*/ 8316319 w 8683633"/>
              <a:gd name="connsiteY32" fmla="*/ 1037561 h 2544820"/>
              <a:gd name="connsiteX33" fmla="*/ 8651968 w 8683633"/>
              <a:gd name="connsiteY33" fmla="*/ 860236 h 2544820"/>
              <a:gd name="connsiteX34" fmla="*/ 8539029 w 8683633"/>
              <a:gd name="connsiteY34" fmla="*/ 770518 h 2544820"/>
              <a:gd name="connsiteX35" fmla="*/ 8319485 w 8683633"/>
              <a:gd name="connsiteY35" fmla="*/ 890846 h 2544820"/>
              <a:gd name="connsiteX36" fmla="*/ 8096773 w 8683633"/>
              <a:gd name="connsiteY36" fmla="*/ 696633 h 2544820"/>
              <a:gd name="connsiteX37" fmla="*/ 8651968 w 8683633"/>
              <a:gd name="connsiteY37" fmla="*/ 696633 h 2544820"/>
              <a:gd name="connsiteX38" fmla="*/ 8305763 w 8683633"/>
              <a:gd name="connsiteY38" fmla="*/ 282875 h 2544820"/>
              <a:gd name="connsiteX39" fmla="*/ 7939503 w 8683633"/>
              <a:gd name="connsiteY39" fmla="*/ 661801 h 2544820"/>
              <a:gd name="connsiteX40" fmla="*/ 556251 w 8683633"/>
              <a:gd name="connsiteY40" fmla="*/ 1269772 h 2544820"/>
              <a:gd name="connsiteX41" fmla="*/ 556251 w 8683633"/>
              <a:gd name="connsiteY41" fmla="*/ 1675085 h 2544820"/>
              <a:gd name="connsiteX42" fmla="*/ 177325 w 8683633"/>
              <a:gd name="connsiteY42" fmla="*/ 1675085 h 2544820"/>
              <a:gd name="connsiteX43" fmla="*/ 177325 w 8683633"/>
              <a:gd name="connsiteY43" fmla="*/ 1269772 h 2544820"/>
              <a:gd name="connsiteX44" fmla="*/ 0 w 8683633"/>
              <a:gd name="connsiteY44" fmla="*/ 1269772 h 2544820"/>
              <a:gd name="connsiteX45" fmla="*/ 0 w 8683633"/>
              <a:gd name="connsiteY45" fmla="*/ 2271445 h 2544820"/>
              <a:gd name="connsiteX46" fmla="*/ 177325 w 8683633"/>
              <a:gd name="connsiteY46" fmla="*/ 2271445 h 2544820"/>
              <a:gd name="connsiteX47" fmla="*/ 177325 w 8683633"/>
              <a:gd name="connsiteY47" fmla="*/ 1843966 h 2544820"/>
              <a:gd name="connsiteX48" fmla="*/ 556251 w 8683633"/>
              <a:gd name="connsiteY48" fmla="*/ 1843966 h 2544820"/>
              <a:gd name="connsiteX49" fmla="*/ 556251 w 8683633"/>
              <a:gd name="connsiteY49" fmla="*/ 2271445 h 2544820"/>
              <a:gd name="connsiteX50" fmla="*/ 733575 w 8683633"/>
              <a:gd name="connsiteY50" fmla="*/ 2271445 h 2544820"/>
              <a:gd name="connsiteX51" fmla="*/ 733575 w 8683633"/>
              <a:gd name="connsiteY51" fmla="*/ 1269772 h 2544820"/>
              <a:gd name="connsiteX52" fmla="*/ 556251 w 8683633"/>
              <a:gd name="connsiteY52" fmla="*/ 1269772 h 2544820"/>
              <a:gd name="connsiteX53" fmla="*/ 1325713 w 8683633"/>
              <a:gd name="connsiteY53" fmla="*/ 2130008 h 2544820"/>
              <a:gd name="connsiteX54" fmla="*/ 1114613 w 8683633"/>
              <a:gd name="connsiteY54" fmla="*/ 1911518 h 2544820"/>
              <a:gd name="connsiteX55" fmla="*/ 1325713 w 8683633"/>
              <a:gd name="connsiteY55" fmla="*/ 1691973 h 2544820"/>
              <a:gd name="connsiteX56" fmla="*/ 1531537 w 8683633"/>
              <a:gd name="connsiteY56" fmla="*/ 1911518 h 2544820"/>
              <a:gd name="connsiteX57" fmla="*/ 1325713 w 8683633"/>
              <a:gd name="connsiteY57" fmla="*/ 2130008 h 2544820"/>
              <a:gd name="connsiteX58" fmla="*/ 944676 w 8683633"/>
              <a:gd name="connsiteY58" fmla="*/ 1911518 h 2544820"/>
              <a:gd name="connsiteX59" fmla="*/ 1303548 w 8683633"/>
              <a:gd name="connsiteY59" fmla="*/ 2285167 h 2544820"/>
              <a:gd name="connsiteX60" fmla="*/ 1536814 w 8683633"/>
              <a:gd name="connsiteY60" fmla="*/ 2183838 h 2544820"/>
              <a:gd name="connsiteX61" fmla="*/ 1537870 w 8683633"/>
              <a:gd name="connsiteY61" fmla="*/ 2271445 h 2544820"/>
              <a:gd name="connsiteX62" fmla="*/ 1688807 w 8683633"/>
              <a:gd name="connsiteY62" fmla="*/ 2271445 h 2544820"/>
              <a:gd name="connsiteX63" fmla="*/ 1688807 w 8683633"/>
              <a:gd name="connsiteY63" fmla="*/ 1549480 h 2544820"/>
              <a:gd name="connsiteX64" fmla="*/ 1538925 w 8683633"/>
              <a:gd name="connsiteY64" fmla="*/ 1549480 h 2544820"/>
              <a:gd name="connsiteX65" fmla="*/ 1537870 w 8683633"/>
              <a:gd name="connsiteY65" fmla="*/ 1637087 h 2544820"/>
              <a:gd name="connsiteX66" fmla="*/ 1304603 w 8683633"/>
              <a:gd name="connsiteY66" fmla="*/ 1535759 h 2544820"/>
              <a:gd name="connsiteX67" fmla="*/ 944676 w 8683633"/>
              <a:gd name="connsiteY67" fmla="*/ 1911518 h 2544820"/>
              <a:gd name="connsiteX68" fmla="*/ 2828752 w 8683633"/>
              <a:gd name="connsiteY68" fmla="*/ 2130008 h 2544820"/>
              <a:gd name="connsiteX69" fmla="*/ 2617651 w 8683633"/>
              <a:gd name="connsiteY69" fmla="*/ 1911518 h 2544820"/>
              <a:gd name="connsiteX70" fmla="*/ 2828752 w 8683633"/>
              <a:gd name="connsiteY70" fmla="*/ 1691973 h 2544820"/>
              <a:gd name="connsiteX71" fmla="*/ 3034575 w 8683633"/>
              <a:gd name="connsiteY71" fmla="*/ 1911518 h 2544820"/>
              <a:gd name="connsiteX72" fmla="*/ 2828752 w 8683633"/>
              <a:gd name="connsiteY72" fmla="*/ 2130008 h 2544820"/>
              <a:gd name="connsiteX73" fmla="*/ 2447714 w 8683633"/>
              <a:gd name="connsiteY73" fmla="*/ 1911518 h 2544820"/>
              <a:gd name="connsiteX74" fmla="*/ 2806586 w 8683633"/>
              <a:gd name="connsiteY74" fmla="*/ 2285167 h 2544820"/>
              <a:gd name="connsiteX75" fmla="*/ 3039852 w 8683633"/>
              <a:gd name="connsiteY75" fmla="*/ 2183838 h 2544820"/>
              <a:gd name="connsiteX76" fmla="*/ 3040908 w 8683633"/>
              <a:gd name="connsiteY76" fmla="*/ 2271445 h 2544820"/>
              <a:gd name="connsiteX77" fmla="*/ 3190789 w 8683633"/>
              <a:gd name="connsiteY77" fmla="*/ 2271445 h 2544820"/>
              <a:gd name="connsiteX78" fmla="*/ 3190789 w 8683633"/>
              <a:gd name="connsiteY78" fmla="*/ 1218052 h 2544820"/>
              <a:gd name="connsiteX79" fmla="*/ 3021909 w 8683633"/>
              <a:gd name="connsiteY79" fmla="*/ 1218052 h 2544820"/>
              <a:gd name="connsiteX80" fmla="*/ 3021909 w 8683633"/>
              <a:gd name="connsiteY80" fmla="*/ 1459762 h 2544820"/>
              <a:gd name="connsiteX81" fmla="*/ 3026131 w 8683633"/>
              <a:gd name="connsiteY81" fmla="*/ 1621255 h 2544820"/>
              <a:gd name="connsiteX82" fmla="*/ 2806586 w 8683633"/>
              <a:gd name="connsiteY82" fmla="*/ 1536814 h 2544820"/>
              <a:gd name="connsiteX83" fmla="*/ 2447714 w 8683633"/>
              <a:gd name="connsiteY83" fmla="*/ 1911518 h 2544820"/>
              <a:gd name="connsiteX84" fmla="*/ 3566549 w 8683633"/>
              <a:gd name="connsiteY84" fmla="*/ 1827078 h 2544820"/>
              <a:gd name="connsiteX85" fmla="*/ 3768150 w 8683633"/>
              <a:gd name="connsiteY85" fmla="*/ 1674030 h 2544820"/>
              <a:gd name="connsiteX86" fmla="*/ 3956030 w 8683633"/>
              <a:gd name="connsiteY86" fmla="*/ 1827078 h 2544820"/>
              <a:gd name="connsiteX87" fmla="*/ 3566549 w 8683633"/>
              <a:gd name="connsiteY87" fmla="*/ 1827078 h 2544820"/>
              <a:gd name="connsiteX88" fmla="*/ 3401890 w 8683633"/>
              <a:gd name="connsiteY88" fmla="*/ 1912574 h 2544820"/>
              <a:gd name="connsiteX89" fmla="*/ 3778705 w 8683633"/>
              <a:gd name="connsiteY89" fmla="*/ 2288333 h 2544820"/>
              <a:gd name="connsiteX90" fmla="*/ 4114356 w 8683633"/>
              <a:gd name="connsiteY90" fmla="*/ 2111008 h 2544820"/>
              <a:gd name="connsiteX91" fmla="*/ 4002472 w 8683633"/>
              <a:gd name="connsiteY91" fmla="*/ 2022346 h 2544820"/>
              <a:gd name="connsiteX92" fmla="*/ 3782927 w 8683633"/>
              <a:gd name="connsiteY92" fmla="*/ 2142674 h 2544820"/>
              <a:gd name="connsiteX93" fmla="*/ 3560216 w 8683633"/>
              <a:gd name="connsiteY93" fmla="*/ 1948461 h 2544820"/>
              <a:gd name="connsiteX94" fmla="*/ 4116467 w 8683633"/>
              <a:gd name="connsiteY94" fmla="*/ 1948461 h 2544820"/>
              <a:gd name="connsiteX95" fmla="*/ 3770261 w 8683633"/>
              <a:gd name="connsiteY95" fmla="*/ 1534703 h 2544820"/>
              <a:gd name="connsiteX96" fmla="*/ 3401890 w 8683633"/>
              <a:gd name="connsiteY96" fmla="*/ 1912574 h 2544820"/>
              <a:gd name="connsiteX97" fmla="*/ 5948822 w 8683633"/>
              <a:gd name="connsiteY97" fmla="*/ 2131063 h 2544820"/>
              <a:gd name="connsiteX98" fmla="*/ 5742999 w 8683633"/>
              <a:gd name="connsiteY98" fmla="*/ 1912574 h 2544820"/>
              <a:gd name="connsiteX99" fmla="*/ 5948822 w 8683633"/>
              <a:gd name="connsiteY99" fmla="*/ 1693029 h 2544820"/>
              <a:gd name="connsiteX100" fmla="*/ 6158868 w 8683633"/>
              <a:gd name="connsiteY100" fmla="*/ 1912574 h 2544820"/>
              <a:gd name="connsiteX101" fmla="*/ 5948822 w 8683633"/>
              <a:gd name="connsiteY101" fmla="*/ 2131063 h 2544820"/>
              <a:gd name="connsiteX102" fmla="*/ 5737721 w 8683633"/>
              <a:gd name="connsiteY102" fmla="*/ 2185949 h 2544820"/>
              <a:gd name="connsiteX103" fmla="*/ 5970988 w 8683633"/>
              <a:gd name="connsiteY103" fmla="*/ 2287278 h 2544820"/>
              <a:gd name="connsiteX104" fmla="*/ 6329859 w 8683633"/>
              <a:gd name="connsiteY104" fmla="*/ 1913629 h 2544820"/>
              <a:gd name="connsiteX105" fmla="*/ 5970988 w 8683633"/>
              <a:gd name="connsiteY105" fmla="*/ 1537870 h 2544820"/>
              <a:gd name="connsiteX106" fmla="*/ 5751443 w 8683633"/>
              <a:gd name="connsiteY106" fmla="*/ 1622310 h 2544820"/>
              <a:gd name="connsiteX107" fmla="*/ 5755665 w 8683633"/>
              <a:gd name="connsiteY107" fmla="*/ 1451318 h 2544820"/>
              <a:gd name="connsiteX108" fmla="*/ 5755665 w 8683633"/>
              <a:gd name="connsiteY108" fmla="*/ 1219107 h 2544820"/>
              <a:gd name="connsiteX109" fmla="*/ 5586784 w 8683633"/>
              <a:gd name="connsiteY109" fmla="*/ 1219107 h 2544820"/>
              <a:gd name="connsiteX110" fmla="*/ 5586784 w 8683633"/>
              <a:gd name="connsiteY110" fmla="*/ 2272501 h 2544820"/>
              <a:gd name="connsiteX111" fmla="*/ 5736666 w 8683633"/>
              <a:gd name="connsiteY111" fmla="*/ 2272501 h 2544820"/>
              <a:gd name="connsiteX112" fmla="*/ 5737721 w 8683633"/>
              <a:gd name="connsiteY112" fmla="*/ 2185949 h 2544820"/>
              <a:gd name="connsiteX113" fmla="*/ 6663398 w 8683633"/>
              <a:gd name="connsiteY113" fmla="*/ 1828133 h 2544820"/>
              <a:gd name="connsiteX114" fmla="*/ 6865000 w 8683633"/>
              <a:gd name="connsiteY114" fmla="*/ 1675085 h 2544820"/>
              <a:gd name="connsiteX115" fmla="*/ 7052880 w 8683633"/>
              <a:gd name="connsiteY115" fmla="*/ 1828133 h 2544820"/>
              <a:gd name="connsiteX116" fmla="*/ 6663398 w 8683633"/>
              <a:gd name="connsiteY116" fmla="*/ 1828133 h 2544820"/>
              <a:gd name="connsiteX117" fmla="*/ 6499795 w 8683633"/>
              <a:gd name="connsiteY117" fmla="*/ 1914685 h 2544820"/>
              <a:gd name="connsiteX118" fmla="*/ 6876610 w 8683633"/>
              <a:gd name="connsiteY118" fmla="*/ 2290444 h 2544820"/>
              <a:gd name="connsiteX119" fmla="*/ 7212261 w 8683633"/>
              <a:gd name="connsiteY119" fmla="*/ 2113119 h 2544820"/>
              <a:gd name="connsiteX120" fmla="*/ 7100377 w 8683633"/>
              <a:gd name="connsiteY120" fmla="*/ 2024457 h 2544820"/>
              <a:gd name="connsiteX121" fmla="*/ 6880833 w 8683633"/>
              <a:gd name="connsiteY121" fmla="*/ 2144785 h 2544820"/>
              <a:gd name="connsiteX122" fmla="*/ 6658121 w 8683633"/>
              <a:gd name="connsiteY122" fmla="*/ 1950572 h 2544820"/>
              <a:gd name="connsiteX123" fmla="*/ 7213317 w 8683633"/>
              <a:gd name="connsiteY123" fmla="*/ 1950572 h 2544820"/>
              <a:gd name="connsiteX124" fmla="*/ 6867111 w 8683633"/>
              <a:gd name="connsiteY124" fmla="*/ 1536814 h 2544820"/>
              <a:gd name="connsiteX125" fmla="*/ 6499795 w 8683633"/>
              <a:gd name="connsiteY125" fmla="*/ 1914685 h 2544820"/>
              <a:gd name="connsiteX126" fmla="*/ 7656628 w 8683633"/>
              <a:gd name="connsiteY126" fmla="*/ 1551591 h 2544820"/>
              <a:gd name="connsiteX127" fmla="*/ 7418084 w 8683633"/>
              <a:gd name="connsiteY127" fmla="*/ 1795413 h 2544820"/>
              <a:gd name="connsiteX128" fmla="*/ 7418084 w 8683633"/>
              <a:gd name="connsiteY128" fmla="*/ 2273556 h 2544820"/>
              <a:gd name="connsiteX129" fmla="*/ 7586965 w 8683633"/>
              <a:gd name="connsiteY129" fmla="*/ 2273556 h 2544820"/>
              <a:gd name="connsiteX130" fmla="*/ 7586965 w 8683633"/>
              <a:gd name="connsiteY130" fmla="*/ 1792246 h 2544820"/>
              <a:gd name="connsiteX131" fmla="*/ 7672461 w 8683633"/>
              <a:gd name="connsiteY131" fmla="*/ 1704639 h 2544820"/>
              <a:gd name="connsiteX132" fmla="*/ 7803343 w 8683633"/>
              <a:gd name="connsiteY132" fmla="*/ 1704639 h 2544820"/>
              <a:gd name="connsiteX133" fmla="*/ 7803343 w 8683633"/>
              <a:gd name="connsiteY133" fmla="*/ 1551591 h 2544820"/>
              <a:gd name="connsiteX134" fmla="*/ 7656628 w 8683633"/>
              <a:gd name="connsiteY134" fmla="*/ 1551591 h 2544820"/>
              <a:gd name="connsiteX135" fmla="*/ 2170117 w 8683633"/>
              <a:gd name="connsiteY135" fmla="*/ 1551591 h 2544820"/>
              <a:gd name="connsiteX136" fmla="*/ 1931573 w 8683633"/>
              <a:gd name="connsiteY136" fmla="*/ 1795413 h 2544820"/>
              <a:gd name="connsiteX137" fmla="*/ 1931573 w 8683633"/>
              <a:gd name="connsiteY137" fmla="*/ 2273556 h 2544820"/>
              <a:gd name="connsiteX138" fmla="*/ 2100454 w 8683633"/>
              <a:gd name="connsiteY138" fmla="*/ 2273556 h 2544820"/>
              <a:gd name="connsiteX139" fmla="*/ 2100454 w 8683633"/>
              <a:gd name="connsiteY139" fmla="*/ 1792246 h 2544820"/>
              <a:gd name="connsiteX140" fmla="*/ 2185949 w 8683633"/>
              <a:gd name="connsiteY140" fmla="*/ 1704639 h 2544820"/>
              <a:gd name="connsiteX141" fmla="*/ 2316832 w 8683633"/>
              <a:gd name="connsiteY141" fmla="*/ 1704639 h 2544820"/>
              <a:gd name="connsiteX142" fmla="*/ 2316832 w 8683633"/>
              <a:gd name="connsiteY142" fmla="*/ 1551591 h 2544820"/>
              <a:gd name="connsiteX143" fmla="*/ 2170117 w 8683633"/>
              <a:gd name="connsiteY143" fmla="*/ 1551591 h 2544820"/>
              <a:gd name="connsiteX144" fmla="*/ 8318429 w 8683633"/>
              <a:gd name="connsiteY144" fmla="*/ 2111008 h 2544820"/>
              <a:gd name="connsiteX145" fmla="*/ 8108384 w 8683633"/>
              <a:gd name="connsiteY145" fmla="*/ 1902019 h 2544820"/>
              <a:gd name="connsiteX146" fmla="*/ 8317374 w 8683633"/>
              <a:gd name="connsiteY146" fmla="*/ 1693029 h 2544820"/>
              <a:gd name="connsiteX147" fmla="*/ 8526363 w 8683633"/>
              <a:gd name="connsiteY147" fmla="*/ 1903074 h 2544820"/>
              <a:gd name="connsiteX148" fmla="*/ 8318429 w 8683633"/>
              <a:gd name="connsiteY148" fmla="*/ 2111008 h 2544820"/>
              <a:gd name="connsiteX149" fmla="*/ 8122105 w 8683633"/>
              <a:gd name="connsiteY149" fmla="*/ 2544821 h 2544820"/>
              <a:gd name="connsiteX150" fmla="*/ 8279376 w 8683633"/>
              <a:gd name="connsiteY150" fmla="*/ 2544821 h 2544820"/>
              <a:gd name="connsiteX151" fmla="*/ 8683634 w 8683633"/>
              <a:gd name="connsiteY151" fmla="*/ 2189116 h 2544820"/>
              <a:gd name="connsiteX152" fmla="*/ 8683634 w 8683633"/>
              <a:gd name="connsiteY152" fmla="*/ 1551591 h 2544820"/>
              <a:gd name="connsiteX153" fmla="*/ 8533752 w 8683633"/>
              <a:gd name="connsiteY153" fmla="*/ 1551591 h 2544820"/>
              <a:gd name="connsiteX154" fmla="*/ 8532697 w 8683633"/>
              <a:gd name="connsiteY154" fmla="*/ 1639198 h 2544820"/>
              <a:gd name="connsiteX155" fmla="*/ 8298375 w 8683633"/>
              <a:gd name="connsiteY155" fmla="*/ 1537870 h 2544820"/>
              <a:gd name="connsiteX156" fmla="*/ 7940559 w 8683633"/>
              <a:gd name="connsiteY156" fmla="*/ 1902019 h 2544820"/>
              <a:gd name="connsiteX157" fmla="*/ 8300486 w 8683633"/>
              <a:gd name="connsiteY157" fmla="*/ 2260890 h 2544820"/>
              <a:gd name="connsiteX158" fmla="*/ 8520030 w 8683633"/>
              <a:gd name="connsiteY158" fmla="*/ 2172228 h 2544820"/>
              <a:gd name="connsiteX159" fmla="*/ 8520030 w 8683633"/>
              <a:gd name="connsiteY159" fmla="*/ 2203893 h 2544820"/>
              <a:gd name="connsiteX160" fmla="*/ 8283597 w 8683633"/>
              <a:gd name="connsiteY160" fmla="*/ 2391773 h 2544820"/>
              <a:gd name="connsiteX161" fmla="*/ 8122105 w 8683633"/>
              <a:gd name="connsiteY161" fmla="*/ 2391773 h 2544820"/>
              <a:gd name="connsiteX162" fmla="*/ 8122105 w 8683633"/>
              <a:gd name="connsiteY162" fmla="*/ 2544821 h 2544820"/>
              <a:gd name="connsiteX163" fmla="*/ 7672461 w 8683633"/>
              <a:gd name="connsiteY163" fmla="*/ 867624 h 2544820"/>
              <a:gd name="connsiteX164" fmla="*/ 7586965 w 8683633"/>
              <a:gd name="connsiteY164" fmla="*/ 780018 h 2544820"/>
              <a:gd name="connsiteX165" fmla="*/ 7588021 w 8683633"/>
              <a:gd name="connsiteY165" fmla="*/ 450700 h 2544820"/>
              <a:gd name="connsiteX166" fmla="*/ 7753734 w 8683633"/>
              <a:gd name="connsiteY166" fmla="*/ 450700 h 2544820"/>
              <a:gd name="connsiteX167" fmla="*/ 7753734 w 8683633"/>
              <a:gd name="connsiteY167" fmla="*/ 298708 h 2544820"/>
              <a:gd name="connsiteX168" fmla="*/ 7588021 w 8683633"/>
              <a:gd name="connsiteY168" fmla="*/ 298708 h 2544820"/>
              <a:gd name="connsiteX169" fmla="*/ 7588021 w 8683633"/>
              <a:gd name="connsiteY169" fmla="*/ 49609 h 2544820"/>
              <a:gd name="connsiteX170" fmla="*/ 7419140 w 8683633"/>
              <a:gd name="connsiteY170" fmla="*/ 106606 h 2544820"/>
              <a:gd name="connsiteX171" fmla="*/ 7419140 w 8683633"/>
              <a:gd name="connsiteY171" fmla="*/ 299763 h 2544820"/>
              <a:gd name="connsiteX172" fmla="*/ 7304090 w 8683633"/>
              <a:gd name="connsiteY172" fmla="*/ 299763 h 2544820"/>
              <a:gd name="connsiteX173" fmla="*/ 7304090 w 8683633"/>
              <a:gd name="connsiteY173" fmla="*/ 452811 h 2544820"/>
              <a:gd name="connsiteX174" fmla="*/ 7418084 w 8683633"/>
              <a:gd name="connsiteY174" fmla="*/ 452811 h 2544820"/>
              <a:gd name="connsiteX175" fmla="*/ 7417029 w 8683633"/>
              <a:gd name="connsiteY175" fmla="*/ 770518 h 2544820"/>
              <a:gd name="connsiteX176" fmla="*/ 7418084 w 8683633"/>
              <a:gd name="connsiteY176" fmla="*/ 770518 h 2544820"/>
              <a:gd name="connsiteX177" fmla="*/ 7418084 w 8683633"/>
              <a:gd name="connsiteY177" fmla="*/ 777907 h 2544820"/>
              <a:gd name="connsiteX178" fmla="*/ 7656628 w 8683633"/>
              <a:gd name="connsiteY178" fmla="*/ 1021728 h 2544820"/>
              <a:gd name="connsiteX179" fmla="*/ 7804399 w 8683633"/>
              <a:gd name="connsiteY179" fmla="*/ 1020673 h 2544820"/>
              <a:gd name="connsiteX180" fmla="*/ 7804399 w 8683633"/>
              <a:gd name="connsiteY180" fmla="*/ 867624 h 2544820"/>
              <a:gd name="connsiteX181" fmla="*/ 7672461 w 8683633"/>
              <a:gd name="connsiteY181" fmla="*/ 867624 h 2544820"/>
              <a:gd name="connsiteX182" fmla="*/ 4861653 w 8683633"/>
              <a:gd name="connsiteY182" fmla="*/ 576305 h 2544820"/>
              <a:gd name="connsiteX183" fmla="*/ 5063254 w 8683633"/>
              <a:gd name="connsiteY183" fmla="*/ 423257 h 2544820"/>
              <a:gd name="connsiteX184" fmla="*/ 5251134 w 8683633"/>
              <a:gd name="connsiteY184" fmla="*/ 576305 h 2544820"/>
              <a:gd name="connsiteX185" fmla="*/ 4861653 w 8683633"/>
              <a:gd name="connsiteY185" fmla="*/ 576305 h 2544820"/>
              <a:gd name="connsiteX186" fmla="*/ 4698050 w 8683633"/>
              <a:gd name="connsiteY186" fmla="*/ 662857 h 2544820"/>
              <a:gd name="connsiteX187" fmla="*/ 5074865 w 8683633"/>
              <a:gd name="connsiteY187" fmla="*/ 1038616 h 2544820"/>
              <a:gd name="connsiteX188" fmla="*/ 5410515 w 8683633"/>
              <a:gd name="connsiteY188" fmla="*/ 861291 h 2544820"/>
              <a:gd name="connsiteX189" fmla="*/ 5298632 w 8683633"/>
              <a:gd name="connsiteY189" fmla="*/ 771574 h 2544820"/>
              <a:gd name="connsiteX190" fmla="*/ 5079087 w 8683633"/>
              <a:gd name="connsiteY190" fmla="*/ 891901 h 2544820"/>
              <a:gd name="connsiteX191" fmla="*/ 4856375 w 8683633"/>
              <a:gd name="connsiteY191" fmla="*/ 697688 h 2544820"/>
              <a:gd name="connsiteX192" fmla="*/ 5411571 w 8683633"/>
              <a:gd name="connsiteY192" fmla="*/ 697688 h 2544820"/>
              <a:gd name="connsiteX193" fmla="*/ 5065365 w 8683633"/>
              <a:gd name="connsiteY193" fmla="*/ 284986 h 2544820"/>
              <a:gd name="connsiteX194" fmla="*/ 4698050 w 8683633"/>
              <a:gd name="connsiteY194" fmla="*/ 662857 h 2544820"/>
              <a:gd name="connsiteX195" fmla="*/ 5751443 w 8683633"/>
              <a:gd name="connsiteY195" fmla="*/ 576305 h 2544820"/>
              <a:gd name="connsiteX196" fmla="*/ 5953044 w 8683633"/>
              <a:gd name="connsiteY196" fmla="*/ 423257 h 2544820"/>
              <a:gd name="connsiteX197" fmla="*/ 6140924 w 8683633"/>
              <a:gd name="connsiteY197" fmla="*/ 576305 h 2544820"/>
              <a:gd name="connsiteX198" fmla="*/ 5751443 w 8683633"/>
              <a:gd name="connsiteY198" fmla="*/ 576305 h 2544820"/>
              <a:gd name="connsiteX199" fmla="*/ 5586784 w 8683633"/>
              <a:gd name="connsiteY199" fmla="*/ 662857 h 2544820"/>
              <a:gd name="connsiteX200" fmla="*/ 5963599 w 8683633"/>
              <a:gd name="connsiteY200" fmla="*/ 1038616 h 2544820"/>
              <a:gd name="connsiteX201" fmla="*/ 6299250 w 8683633"/>
              <a:gd name="connsiteY201" fmla="*/ 861291 h 2544820"/>
              <a:gd name="connsiteX202" fmla="*/ 6187366 w 8683633"/>
              <a:gd name="connsiteY202" fmla="*/ 772629 h 2544820"/>
              <a:gd name="connsiteX203" fmla="*/ 5967822 w 8683633"/>
              <a:gd name="connsiteY203" fmla="*/ 892957 h 2544820"/>
              <a:gd name="connsiteX204" fmla="*/ 5745110 w 8683633"/>
              <a:gd name="connsiteY204" fmla="*/ 698744 h 2544820"/>
              <a:gd name="connsiteX205" fmla="*/ 6301361 w 8683633"/>
              <a:gd name="connsiteY205" fmla="*/ 698744 h 2544820"/>
              <a:gd name="connsiteX206" fmla="*/ 5955155 w 8683633"/>
              <a:gd name="connsiteY206" fmla="*/ 284986 h 2544820"/>
              <a:gd name="connsiteX207" fmla="*/ 5586784 w 8683633"/>
              <a:gd name="connsiteY207" fmla="*/ 662857 h 2544820"/>
              <a:gd name="connsiteX208" fmla="*/ 6813280 w 8683633"/>
              <a:gd name="connsiteY208" fmla="*/ 282875 h 2544820"/>
              <a:gd name="connsiteX209" fmla="*/ 6513517 w 8683633"/>
              <a:gd name="connsiteY209" fmla="*/ 591082 h 2544820"/>
              <a:gd name="connsiteX210" fmla="*/ 6513517 w 8683633"/>
              <a:gd name="connsiteY210" fmla="*/ 1020673 h 2544820"/>
              <a:gd name="connsiteX211" fmla="*/ 6682397 w 8683633"/>
              <a:gd name="connsiteY211" fmla="*/ 1020673 h 2544820"/>
              <a:gd name="connsiteX212" fmla="*/ 6682397 w 8683633"/>
              <a:gd name="connsiteY212" fmla="*/ 597415 h 2544820"/>
              <a:gd name="connsiteX213" fmla="*/ 6813280 w 8683633"/>
              <a:gd name="connsiteY213" fmla="*/ 442256 h 2544820"/>
              <a:gd name="connsiteX214" fmla="*/ 6944163 w 8683633"/>
              <a:gd name="connsiteY214" fmla="*/ 597415 h 2544820"/>
              <a:gd name="connsiteX215" fmla="*/ 6944163 w 8683633"/>
              <a:gd name="connsiteY215" fmla="*/ 1021728 h 2544820"/>
              <a:gd name="connsiteX216" fmla="*/ 7113044 w 8683633"/>
              <a:gd name="connsiteY216" fmla="*/ 1021728 h 2544820"/>
              <a:gd name="connsiteX217" fmla="*/ 7113044 w 8683633"/>
              <a:gd name="connsiteY217" fmla="*/ 591082 h 2544820"/>
              <a:gd name="connsiteX218" fmla="*/ 6813280 w 8683633"/>
              <a:gd name="connsiteY218" fmla="*/ 282875 h 254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683633" h="2544820">
                <a:moveTo>
                  <a:pt x="921455" y="520364"/>
                </a:moveTo>
                <a:cubicBezTo>
                  <a:pt x="921455" y="214267"/>
                  <a:pt x="1145222" y="0"/>
                  <a:pt x="1439708" y="0"/>
                </a:cubicBezTo>
                <a:cubicBezTo>
                  <a:pt x="1593811" y="0"/>
                  <a:pt x="1732083" y="54886"/>
                  <a:pt x="1834466" y="172047"/>
                </a:cubicBezTo>
                <a:lnTo>
                  <a:pt x="1705695" y="294486"/>
                </a:lnTo>
                <a:cubicBezTo>
                  <a:pt x="1643420" y="216378"/>
                  <a:pt x="1546314" y="168881"/>
                  <a:pt x="1439708" y="168881"/>
                </a:cubicBezTo>
                <a:cubicBezTo>
                  <a:pt x="1243384" y="168881"/>
                  <a:pt x="1104057" y="314540"/>
                  <a:pt x="1104057" y="521419"/>
                </a:cubicBezTo>
                <a:cubicBezTo>
                  <a:pt x="1104057" y="730409"/>
                  <a:pt x="1247606" y="871846"/>
                  <a:pt x="1438652" y="871846"/>
                </a:cubicBezTo>
                <a:cubicBezTo>
                  <a:pt x="1606478" y="871846"/>
                  <a:pt x="1726805" y="765241"/>
                  <a:pt x="1742638" y="605859"/>
                </a:cubicBezTo>
                <a:lnTo>
                  <a:pt x="1403821" y="605859"/>
                </a:lnTo>
                <a:lnTo>
                  <a:pt x="1403821" y="448589"/>
                </a:lnTo>
                <a:lnTo>
                  <a:pt x="1929462" y="448589"/>
                </a:lnTo>
                <a:lnTo>
                  <a:pt x="1929462" y="518253"/>
                </a:lnTo>
                <a:cubicBezTo>
                  <a:pt x="1929462" y="834904"/>
                  <a:pt x="1728916" y="1039672"/>
                  <a:pt x="1438652" y="1039672"/>
                </a:cubicBezTo>
                <a:cubicBezTo>
                  <a:pt x="1146278" y="1039672"/>
                  <a:pt x="921455" y="825404"/>
                  <a:pt x="921455" y="520364"/>
                </a:cubicBezTo>
                <a:moveTo>
                  <a:pt x="2269334" y="576305"/>
                </a:moveTo>
                <a:cubicBezTo>
                  <a:pt x="2293611" y="486587"/>
                  <a:pt x="2370663" y="423257"/>
                  <a:pt x="2470936" y="423257"/>
                </a:cubicBezTo>
                <a:cubicBezTo>
                  <a:pt x="2566986" y="423257"/>
                  <a:pt x="2638761" y="474977"/>
                  <a:pt x="2658815" y="576305"/>
                </a:cubicBezTo>
                <a:lnTo>
                  <a:pt x="2269334" y="576305"/>
                </a:lnTo>
                <a:close/>
                <a:moveTo>
                  <a:pt x="2105731" y="661801"/>
                </a:moveTo>
                <a:cubicBezTo>
                  <a:pt x="2105731" y="879235"/>
                  <a:pt x="2257724" y="1037561"/>
                  <a:pt x="2482546" y="1037561"/>
                </a:cubicBezTo>
                <a:cubicBezTo>
                  <a:pt x="2635594" y="1037561"/>
                  <a:pt x="2747478" y="962620"/>
                  <a:pt x="2818196" y="860236"/>
                </a:cubicBezTo>
                <a:lnTo>
                  <a:pt x="2706313" y="770518"/>
                </a:lnTo>
                <a:cubicBezTo>
                  <a:pt x="2653538" y="848625"/>
                  <a:pt x="2576486" y="890846"/>
                  <a:pt x="2486768" y="890846"/>
                </a:cubicBezTo>
                <a:cubicBezTo>
                  <a:pt x="2364330" y="890846"/>
                  <a:pt x="2277778" y="811683"/>
                  <a:pt x="2264057" y="696633"/>
                </a:cubicBezTo>
                <a:lnTo>
                  <a:pt x="2819252" y="696633"/>
                </a:lnTo>
                <a:cubicBezTo>
                  <a:pt x="2835085" y="412702"/>
                  <a:pt x="2664093" y="282875"/>
                  <a:pt x="2473047" y="282875"/>
                </a:cubicBezTo>
                <a:cubicBezTo>
                  <a:pt x="2264057" y="283931"/>
                  <a:pt x="2105731" y="441201"/>
                  <a:pt x="2105731" y="661801"/>
                </a:cubicBezTo>
                <a:moveTo>
                  <a:pt x="8103107" y="576305"/>
                </a:moveTo>
                <a:cubicBezTo>
                  <a:pt x="8127383" y="486587"/>
                  <a:pt x="8204435" y="423257"/>
                  <a:pt x="8304708" y="423257"/>
                </a:cubicBezTo>
                <a:cubicBezTo>
                  <a:pt x="8399703" y="423257"/>
                  <a:pt x="8472533" y="474977"/>
                  <a:pt x="8492587" y="576305"/>
                </a:cubicBezTo>
                <a:lnTo>
                  <a:pt x="8103107" y="576305"/>
                </a:lnTo>
                <a:close/>
                <a:moveTo>
                  <a:pt x="7939503" y="661801"/>
                </a:moveTo>
                <a:cubicBezTo>
                  <a:pt x="7939503" y="879235"/>
                  <a:pt x="8090440" y="1037561"/>
                  <a:pt x="8316319" y="1037561"/>
                </a:cubicBezTo>
                <a:cubicBezTo>
                  <a:pt x="8469366" y="1037561"/>
                  <a:pt x="8581250" y="962620"/>
                  <a:pt x="8651968" y="860236"/>
                </a:cubicBezTo>
                <a:lnTo>
                  <a:pt x="8539029" y="770518"/>
                </a:lnTo>
                <a:cubicBezTo>
                  <a:pt x="8486254" y="848625"/>
                  <a:pt x="8409203" y="890846"/>
                  <a:pt x="8319485" y="890846"/>
                </a:cubicBezTo>
                <a:cubicBezTo>
                  <a:pt x="8197046" y="890846"/>
                  <a:pt x="8110495" y="811683"/>
                  <a:pt x="8096773" y="696633"/>
                </a:cubicBezTo>
                <a:lnTo>
                  <a:pt x="8651968" y="696633"/>
                </a:lnTo>
                <a:cubicBezTo>
                  <a:pt x="8668856" y="412702"/>
                  <a:pt x="8496809" y="282875"/>
                  <a:pt x="8305763" y="282875"/>
                </a:cubicBezTo>
                <a:cubicBezTo>
                  <a:pt x="8097829" y="283931"/>
                  <a:pt x="7939503" y="441201"/>
                  <a:pt x="7939503" y="661801"/>
                </a:cubicBezTo>
                <a:moveTo>
                  <a:pt x="556251" y="1269772"/>
                </a:moveTo>
                <a:lnTo>
                  <a:pt x="556251" y="1675085"/>
                </a:lnTo>
                <a:lnTo>
                  <a:pt x="177325" y="1675085"/>
                </a:lnTo>
                <a:lnTo>
                  <a:pt x="177325" y="1269772"/>
                </a:lnTo>
                <a:lnTo>
                  <a:pt x="0" y="1269772"/>
                </a:lnTo>
                <a:lnTo>
                  <a:pt x="0" y="2271445"/>
                </a:lnTo>
                <a:lnTo>
                  <a:pt x="177325" y="2271445"/>
                </a:lnTo>
                <a:lnTo>
                  <a:pt x="177325" y="1843966"/>
                </a:lnTo>
                <a:lnTo>
                  <a:pt x="556251" y="1843966"/>
                </a:lnTo>
                <a:lnTo>
                  <a:pt x="556251" y="2271445"/>
                </a:lnTo>
                <a:lnTo>
                  <a:pt x="733575" y="2271445"/>
                </a:lnTo>
                <a:lnTo>
                  <a:pt x="733575" y="1269772"/>
                </a:lnTo>
                <a:lnTo>
                  <a:pt x="556251" y="1269772"/>
                </a:lnTo>
                <a:close/>
                <a:moveTo>
                  <a:pt x="1325713" y="2130008"/>
                </a:moveTo>
                <a:cubicBezTo>
                  <a:pt x="1204330" y="2130008"/>
                  <a:pt x="1114613" y="2041345"/>
                  <a:pt x="1114613" y="1911518"/>
                </a:cubicBezTo>
                <a:cubicBezTo>
                  <a:pt x="1114613" y="1780636"/>
                  <a:pt x="1204330" y="1691973"/>
                  <a:pt x="1325713" y="1691973"/>
                </a:cubicBezTo>
                <a:cubicBezTo>
                  <a:pt x="1440763" y="1691973"/>
                  <a:pt x="1531537" y="1772191"/>
                  <a:pt x="1531537" y="1911518"/>
                </a:cubicBezTo>
                <a:cubicBezTo>
                  <a:pt x="1531537" y="2048734"/>
                  <a:pt x="1440763" y="2130008"/>
                  <a:pt x="1325713" y="2130008"/>
                </a:cubicBezTo>
                <a:moveTo>
                  <a:pt x="944676" y="1911518"/>
                </a:moveTo>
                <a:cubicBezTo>
                  <a:pt x="944676" y="2131063"/>
                  <a:pt x="1107224" y="2285167"/>
                  <a:pt x="1303548" y="2285167"/>
                </a:cubicBezTo>
                <a:cubicBezTo>
                  <a:pt x="1397488" y="2285167"/>
                  <a:pt x="1485095" y="2249280"/>
                  <a:pt x="1536814" y="2183838"/>
                </a:cubicBezTo>
                <a:lnTo>
                  <a:pt x="1537870" y="2271445"/>
                </a:lnTo>
                <a:lnTo>
                  <a:pt x="1688807" y="2271445"/>
                </a:lnTo>
                <a:lnTo>
                  <a:pt x="1688807" y="1549480"/>
                </a:lnTo>
                <a:lnTo>
                  <a:pt x="1538925" y="1549480"/>
                </a:lnTo>
                <a:lnTo>
                  <a:pt x="1537870" y="1637087"/>
                </a:lnTo>
                <a:cubicBezTo>
                  <a:pt x="1486150" y="1571646"/>
                  <a:pt x="1398543" y="1535759"/>
                  <a:pt x="1304603" y="1535759"/>
                </a:cubicBezTo>
                <a:cubicBezTo>
                  <a:pt x="1107224" y="1535759"/>
                  <a:pt x="944676" y="1688807"/>
                  <a:pt x="944676" y="1911518"/>
                </a:cubicBezTo>
                <a:moveTo>
                  <a:pt x="2828752" y="2130008"/>
                </a:moveTo>
                <a:cubicBezTo>
                  <a:pt x="2707369" y="2130008"/>
                  <a:pt x="2617651" y="2041345"/>
                  <a:pt x="2617651" y="1911518"/>
                </a:cubicBezTo>
                <a:cubicBezTo>
                  <a:pt x="2617651" y="1780636"/>
                  <a:pt x="2707369" y="1691973"/>
                  <a:pt x="2828752" y="1691973"/>
                </a:cubicBezTo>
                <a:cubicBezTo>
                  <a:pt x="2943801" y="1691973"/>
                  <a:pt x="3034575" y="1772191"/>
                  <a:pt x="3034575" y="1911518"/>
                </a:cubicBezTo>
                <a:cubicBezTo>
                  <a:pt x="3034575" y="2048734"/>
                  <a:pt x="2942746" y="2130008"/>
                  <a:pt x="2828752" y="2130008"/>
                </a:cubicBezTo>
                <a:moveTo>
                  <a:pt x="2447714" y="1911518"/>
                </a:moveTo>
                <a:cubicBezTo>
                  <a:pt x="2447714" y="2131063"/>
                  <a:pt x="2610262" y="2285167"/>
                  <a:pt x="2806586" y="2285167"/>
                </a:cubicBezTo>
                <a:cubicBezTo>
                  <a:pt x="2900526" y="2285167"/>
                  <a:pt x="2988133" y="2249280"/>
                  <a:pt x="3039852" y="2183838"/>
                </a:cubicBezTo>
                <a:lnTo>
                  <a:pt x="3040908" y="2271445"/>
                </a:lnTo>
                <a:lnTo>
                  <a:pt x="3190789" y="2271445"/>
                </a:lnTo>
                <a:lnTo>
                  <a:pt x="3190789" y="1218052"/>
                </a:lnTo>
                <a:lnTo>
                  <a:pt x="3021909" y="1218052"/>
                </a:lnTo>
                <a:lnTo>
                  <a:pt x="3021909" y="1459762"/>
                </a:lnTo>
                <a:cubicBezTo>
                  <a:pt x="3021909" y="1514649"/>
                  <a:pt x="3022964" y="1568479"/>
                  <a:pt x="3026131" y="1621255"/>
                </a:cubicBezTo>
                <a:cubicBezTo>
                  <a:pt x="2973356" y="1566368"/>
                  <a:pt x="2892082" y="1536814"/>
                  <a:pt x="2806586" y="1536814"/>
                </a:cubicBezTo>
                <a:cubicBezTo>
                  <a:pt x="2610262" y="1535759"/>
                  <a:pt x="2447714" y="1688807"/>
                  <a:pt x="2447714" y="1911518"/>
                </a:cubicBezTo>
                <a:moveTo>
                  <a:pt x="3566549" y="1827078"/>
                </a:moveTo>
                <a:cubicBezTo>
                  <a:pt x="3590826" y="1737360"/>
                  <a:pt x="3667877" y="1674030"/>
                  <a:pt x="3768150" y="1674030"/>
                </a:cubicBezTo>
                <a:cubicBezTo>
                  <a:pt x="3863146" y="1674030"/>
                  <a:pt x="3935975" y="1725749"/>
                  <a:pt x="3956030" y="1827078"/>
                </a:cubicBezTo>
                <a:lnTo>
                  <a:pt x="3566549" y="1827078"/>
                </a:lnTo>
                <a:close/>
                <a:moveTo>
                  <a:pt x="3401890" y="1912574"/>
                </a:moveTo>
                <a:cubicBezTo>
                  <a:pt x="3401890" y="2130008"/>
                  <a:pt x="3552828" y="2288333"/>
                  <a:pt x="3778705" y="2288333"/>
                </a:cubicBezTo>
                <a:cubicBezTo>
                  <a:pt x="3931753" y="2288333"/>
                  <a:pt x="4043637" y="2213392"/>
                  <a:pt x="4114356" y="2111008"/>
                </a:cubicBezTo>
                <a:lnTo>
                  <a:pt x="4002472" y="2022346"/>
                </a:lnTo>
                <a:cubicBezTo>
                  <a:pt x="3949697" y="2100453"/>
                  <a:pt x="3872645" y="2142674"/>
                  <a:pt x="3782927" y="2142674"/>
                </a:cubicBezTo>
                <a:cubicBezTo>
                  <a:pt x="3660489" y="2142674"/>
                  <a:pt x="3573938" y="2063511"/>
                  <a:pt x="3560216" y="1948461"/>
                </a:cubicBezTo>
                <a:lnTo>
                  <a:pt x="4116467" y="1948461"/>
                </a:lnTo>
                <a:cubicBezTo>
                  <a:pt x="4133355" y="1664530"/>
                  <a:pt x="3961307" y="1534703"/>
                  <a:pt x="3770261" y="1534703"/>
                </a:cubicBezTo>
                <a:cubicBezTo>
                  <a:pt x="3560216" y="1534703"/>
                  <a:pt x="3401890" y="1691973"/>
                  <a:pt x="3401890" y="1912574"/>
                </a:cubicBezTo>
                <a:moveTo>
                  <a:pt x="5948822" y="2131063"/>
                </a:moveTo>
                <a:cubicBezTo>
                  <a:pt x="5832716" y="2131063"/>
                  <a:pt x="5742999" y="2050845"/>
                  <a:pt x="5742999" y="1912574"/>
                </a:cubicBezTo>
                <a:cubicBezTo>
                  <a:pt x="5742999" y="1773247"/>
                  <a:pt x="5832716" y="1693029"/>
                  <a:pt x="5948822" y="1693029"/>
                </a:cubicBezTo>
                <a:cubicBezTo>
                  <a:pt x="6070205" y="1693029"/>
                  <a:pt x="6158868" y="1781691"/>
                  <a:pt x="6158868" y="1912574"/>
                </a:cubicBezTo>
                <a:cubicBezTo>
                  <a:pt x="6159923" y="2042401"/>
                  <a:pt x="6071261" y="2131063"/>
                  <a:pt x="5948822" y="2131063"/>
                </a:cubicBezTo>
                <a:moveTo>
                  <a:pt x="5737721" y="2185949"/>
                </a:moveTo>
                <a:cubicBezTo>
                  <a:pt x="5788386" y="2250335"/>
                  <a:pt x="5877048" y="2287278"/>
                  <a:pt x="5970988" y="2287278"/>
                </a:cubicBezTo>
                <a:cubicBezTo>
                  <a:pt x="6166256" y="2287278"/>
                  <a:pt x="6329859" y="2133174"/>
                  <a:pt x="6329859" y="1913629"/>
                </a:cubicBezTo>
                <a:cubicBezTo>
                  <a:pt x="6329859" y="1690918"/>
                  <a:pt x="6166256" y="1537870"/>
                  <a:pt x="5970988" y="1537870"/>
                </a:cubicBezTo>
                <a:cubicBezTo>
                  <a:pt x="5885492" y="1537870"/>
                  <a:pt x="5803163" y="1567424"/>
                  <a:pt x="5751443" y="1622310"/>
                </a:cubicBezTo>
                <a:cubicBezTo>
                  <a:pt x="5754610" y="1567424"/>
                  <a:pt x="5755665" y="1507260"/>
                  <a:pt x="5755665" y="1451318"/>
                </a:cubicBezTo>
                <a:lnTo>
                  <a:pt x="5755665" y="1219107"/>
                </a:lnTo>
                <a:lnTo>
                  <a:pt x="5586784" y="1219107"/>
                </a:lnTo>
                <a:lnTo>
                  <a:pt x="5586784" y="2272501"/>
                </a:lnTo>
                <a:lnTo>
                  <a:pt x="5736666" y="2272501"/>
                </a:lnTo>
                <a:lnTo>
                  <a:pt x="5737721" y="2185949"/>
                </a:lnTo>
                <a:moveTo>
                  <a:pt x="6663398" y="1828133"/>
                </a:moveTo>
                <a:cubicBezTo>
                  <a:pt x="6687675" y="1738415"/>
                  <a:pt x="6764727" y="1675085"/>
                  <a:pt x="6865000" y="1675085"/>
                </a:cubicBezTo>
                <a:cubicBezTo>
                  <a:pt x="6959996" y="1675085"/>
                  <a:pt x="7032825" y="1726805"/>
                  <a:pt x="7052880" y="1828133"/>
                </a:cubicBezTo>
                <a:lnTo>
                  <a:pt x="6663398" y="1828133"/>
                </a:lnTo>
                <a:close/>
                <a:moveTo>
                  <a:pt x="6499795" y="1914685"/>
                </a:moveTo>
                <a:cubicBezTo>
                  <a:pt x="6499795" y="2132119"/>
                  <a:pt x="6650732" y="2290444"/>
                  <a:pt x="6876610" y="2290444"/>
                </a:cubicBezTo>
                <a:cubicBezTo>
                  <a:pt x="7029659" y="2290444"/>
                  <a:pt x="7141542" y="2215503"/>
                  <a:pt x="7212261" y="2113119"/>
                </a:cubicBezTo>
                <a:lnTo>
                  <a:pt x="7100377" y="2024457"/>
                </a:lnTo>
                <a:cubicBezTo>
                  <a:pt x="7047602" y="2102564"/>
                  <a:pt x="6970551" y="2144785"/>
                  <a:pt x="6880833" y="2144785"/>
                </a:cubicBezTo>
                <a:cubicBezTo>
                  <a:pt x="6758394" y="2144785"/>
                  <a:pt x="6671842" y="2065622"/>
                  <a:pt x="6658121" y="1950572"/>
                </a:cubicBezTo>
                <a:lnTo>
                  <a:pt x="7213317" y="1950572"/>
                </a:lnTo>
                <a:cubicBezTo>
                  <a:pt x="7230204" y="1666641"/>
                  <a:pt x="7058157" y="1536814"/>
                  <a:pt x="6867111" y="1536814"/>
                </a:cubicBezTo>
                <a:cubicBezTo>
                  <a:pt x="6658121" y="1535759"/>
                  <a:pt x="6499795" y="1693029"/>
                  <a:pt x="6499795" y="1914685"/>
                </a:cubicBezTo>
                <a:moveTo>
                  <a:pt x="7656628" y="1551591"/>
                </a:moveTo>
                <a:cubicBezTo>
                  <a:pt x="7502524" y="1551591"/>
                  <a:pt x="7418084" y="1626532"/>
                  <a:pt x="7418084" y="1795413"/>
                </a:cubicBezTo>
                <a:lnTo>
                  <a:pt x="7418084" y="2273556"/>
                </a:lnTo>
                <a:lnTo>
                  <a:pt x="7586965" y="2273556"/>
                </a:lnTo>
                <a:lnTo>
                  <a:pt x="7586965" y="1792246"/>
                </a:lnTo>
                <a:cubicBezTo>
                  <a:pt x="7586965" y="1729971"/>
                  <a:pt x="7611241" y="1704639"/>
                  <a:pt x="7672461" y="1704639"/>
                </a:cubicBezTo>
                <a:lnTo>
                  <a:pt x="7803343" y="1704639"/>
                </a:lnTo>
                <a:lnTo>
                  <a:pt x="7803343" y="1551591"/>
                </a:lnTo>
                <a:lnTo>
                  <a:pt x="7656628" y="1551591"/>
                </a:lnTo>
                <a:moveTo>
                  <a:pt x="2170117" y="1551591"/>
                </a:moveTo>
                <a:cubicBezTo>
                  <a:pt x="2016013" y="1551591"/>
                  <a:pt x="1931573" y="1626532"/>
                  <a:pt x="1931573" y="1795413"/>
                </a:cubicBezTo>
                <a:lnTo>
                  <a:pt x="1931573" y="2273556"/>
                </a:lnTo>
                <a:lnTo>
                  <a:pt x="2100454" y="2273556"/>
                </a:lnTo>
                <a:lnTo>
                  <a:pt x="2100454" y="1792246"/>
                </a:lnTo>
                <a:cubicBezTo>
                  <a:pt x="2100454" y="1729971"/>
                  <a:pt x="2124730" y="1704639"/>
                  <a:pt x="2185949" y="1704639"/>
                </a:cubicBezTo>
                <a:lnTo>
                  <a:pt x="2316832" y="1704639"/>
                </a:lnTo>
                <a:lnTo>
                  <a:pt x="2316832" y="1551591"/>
                </a:lnTo>
                <a:lnTo>
                  <a:pt x="2170117" y="1551591"/>
                </a:lnTo>
                <a:moveTo>
                  <a:pt x="8318429" y="2111008"/>
                </a:moveTo>
                <a:cubicBezTo>
                  <a:pt x="8195991" y="2111008"/>
                  <a:pt x="8108384" y="2025512"/>
                  <a:pt x="8108384" y="1902019"/>
                </a:cubicBezTo>
                <a:cubicBezTo>
                  <a:pt x="8108384" y="1777469"/>
                  <a:pt x="8195991" y="1693029"/>
                  <a:pt x="8317374" y="1693029"/>
                </a:cubicBezTo>
                <a:cubicBezTo>
                  <a:pt x="8434534" y="1693029"/>
                  <a:pt x="8526363" y="1771136"/>
                  <a:pt x="8526363" y="1903074"/>
                </a:cubicBezTo>
                <a:cubicBezTo>
                  <a:pt x="8525308" y="2033957"/>
                  <a:pt x="8434534" y="2111008"/>
                  <a:pt x="8318429" y="2111008"/>
                </a:cubicBezTo>
                <a:moveTo>
                  <a:pt x="8122105" y="2544821"/>
                </a:moveTo>
                <a:lnTo>
                  <a:pt x="8279376" y="2544821"/>
                </a:lnTo>
                <a:cubicBezTo>
                  <a:pt x="8529530" y="2544821"/>
                  <a:pt x="8683634" y="2428715"/>
                  <a:pt x="8683634" y="2189116"/>
                </a:cubicBezTo>
                <a:lnTo>
                  <a:pt x="8683634" y="1551591"/>
                </a:lnTo>
                <a:lnTo>
                  <a:pt x="8533752" y="1551591"/>
                </a:lnTo>
                <a:lnTo>
                  <a:pt x="8532697" y="1639198"/>
                </a:lnTo>
                <a:cubicBezTo>
                  <a:pt x="8480977" y="1573757"/>
                  <a:pt x="8393370" y="1537870"/>
                  <a:pt x="8298375" y="1537870"/>
                </a:cubicBezTo>
                <a:cubicBezTo>
                  <a:pt x="8102051" y="1537870"/>
                  <a:pt x="7940559" y="1686696"/>
                  <a:pt x="7940559" y="1902019"/>
                </a:cubicBezTo>
                <a:cubicBezTo>
                  <a:pt x="7940559" y="2119452"/>
                  <a:pt x="8099940" y="2260890"/>
                  <a:pt x="8300486" y="2260890"/>
                </a:cubicBezTo>
                <a:cubicBezTo>
                  <a:pt x="8394425" y="2260890"/>
                  <a:pt x="8472533" y="2229225"/>
                  <a:pt x="8520030" y="2172228"/>
                </a:cubicBezTo>
                <a:lnTo>
                  <a:pt x="8520030" y="2203893"/>
                </a:lnTo>
                <a:cubicBezTo>
                  <a:pt x="8518975" y="2335831"/>
                  <a:pt x="8434534" y="2391773"/>
                  <a:pt x="8283597" y="2391773"/>
                </a:cubicBezTo>
                <a:lnTo>
                  <a:pt x="8122105" y="2391773"/>
                </a:lnTo>
                <a:lnTo>
                  <a:pt x="8122105" y="2544821"/>
                </a:lnTo>
                <a:close/>
                <a:moveTo>
                  <a:pt x="7672461" y="867624"/>
                </a:moveTo>
                <a:cubicBezTo>
                  <a:pt x="7611241" y="867624"/>
                  <a:pt x="7586965" y="843348"/>
                  <a:pt x="7586965" y="780018"/>
                </a:cubicBezTo>
                <a:lnTo>
                  <a:pt x="7588021" y="450700"/>
                </a:lnTo>
                <a:lnTo>
                  <a:pt x="7753734" y="450700"/>
                </a:lnTo>
                <a:lnTo>
                  <a:pt x="7753734" y="298708"/>
                </a:lnTo>
                <a:lnTo>
                  <a:pt x="7588021" y="298708"/>
                </a:lnTo>
                <a:lnTo>
                  <a:pt x="7588021" y="49609"/>
                </a:lnTo>
                <a:lnTo>
                  <a:pt x="7419140" y="106606"/>
                </a:lnTo>
                <a:lnTo>
                  <a:pt x="7419140" y="299763"/>
                </a:lnTo>
                <a:lnTo>
                  <a:pt x="7304090" y="299763"/>
                </a:lnTo>
                <a:lnTo>
                  <a:pt x="7304090" y="452811"/>
                </a:lnTo>
                <a:lnTo>
                  <a:pt x="7418084" y="452811"/>
                </a:lnTo>
                <a:lnTo>
                  <a:pt x="7417029" y="770518"/>
                </a:lnTo>
                <a:lnTo>
                  <a:pt x="7418084" y="770518"/>
                </a:lnTo>
                <a:lnTo>
                  <a:pt x="7418084" y="777907"/>
                </a:lnTo>
                <a:cubicBezTo>
                  <a:pt x="7418084" y="946787"/>
                  <a:pt x="7502524" y="1021728"/>
                  <a:pt x="7656628" y="1021728"/>
                </a:cubicBezTo>
                <a:lnTo>
                  <a:pt x="7804399" y="1020673"/>
                </a:lnTo>
                <a:lnTo>
                  <a:pt x="7804399" y="867624"/>
                </a:lnTo>
                <a:lnTo>
                  <a:pt x="7672461" y="867624"/>
                </a:lnTo>
                <a:close/>
                <a:moveTo>
                  <a:pt x="4861653" y="576305"/>
                </a:moveTo>
                <a:cubicBezTo>
                  <a:pt x="4885929" y="486587"/>
                  <a:pt x="4962981" y="423257"/>
                  <a:pt x="5063254" y="423257"/>
                </a:cubicBezTo>
                <a:cubicBezTo>
                  <a:pt x="5158250" y="423257"/>
                  <a:pt x="5231079" y="474977"/>
                  <a:pt x="5251134" y="576305"/>
                </a:cubicBezTo>
                <a:lnTo>
                  <a:pt x="4861653" y="576305"/>
                </a:lnTo>
                <a:close/>
                <a:moveTo>
                  <a:pt x="4698050" y="662857"/>
                </a:moveTo>
                <a:cubicBezTo>
                  <a:pt x="4698050" y="880291"/>
                  <a:pt x="4848987" y="1038616"/>
                  <a:pt x="5074865" y="1038616"/>
                </a:cubicBezTo>
                <a:cubicBezTo>
                  <a:pt x="5227913" y="1038616"/>
                  <a:pt x="5339796" y="963675"/>
                  <a:pt x="5410515" y="861291"/>
                </a:cubicBezTo>
                <a:lnTo>
                  <a:pt x="5298632" y="771574"/>
                </a:lnTo>
                <a:cubicBezTo>
                  <a:pt x="5245856" y="849681"/>
                  <a:pt x="5168805" y="891901"/>
                  <a:pt x="5079087" y="891901"/>
                </a:cubicBezTo>
                <a:cubicBezTo>
                  <a:pt x="4956648" y="891901"/>
                  <a:pt x="4870097" y="812738"/>
                  <a:pt x="4856375" y="697688"/>
                </a:cubicBezTo>
                <a:lnTo>
                  <a:pt x="5411571" y="697688"/>
                </a:lnTo>
                <a:cubicBezTo>
                  <a:pt x="5428458" y="413758"/>
                  <a:pt x="5256411" y="284986"/>
                  <a:pt x="5065365" y="284986"/>
                </a:cubicBezTo>
                <a:cubicBezTo>
                  <a:pt x="4856375" y="284986"/>
                  <a:pt x="4698050" y="441201"/>
                  <a:pt x="4698050" y="662857"/>
                </a:cubicBezTo>
                <a:moveTo>
                  <a:pt x="5751443" y="576305"/>
                </a:moveTo>
                <a:cubicBezTo>
                  <a:pt x="5775720" y="486587"/>
                  <a:pt x="5852771" y="423257"/>
                  <a:pt x="5953044" y="423257"/>
                </a:cubicBezTo>
                <a:cubicBezTo>
                  <a:pt x="6048040" y="423257"/>
                  <a:pt x="6120870" y="474977"/>
                  <a:pt x="6140924" y="576305"/>
                </a:cubicBezTo>
                <a:lnTo>
                  <a:pt x="5751443" y="576305"/>
                </a:lnTo>
                <a:close/>
                <a:moveTo>
                  <a:pt x="5586784" y="662857"/>
                </a:moveTo>
                <a:cubicBezTo>
                  <a:pt x="5586784" y="880291"/>
                  <a:pt x="5738777" y="1038616"/>
                  <a:pt x="5963599" y="1038616"/>
                </a:cubicBezTo>
                <a:cubicBezTo>
                  <a:pt x="6116647" y="1038616"/>
                  <a:pt x="6228531" y="963675"/>
                  <a:pt x="6299250" y="861291"/>
                </a:cubicBezTo>
                <a:lnTo>
                  <a:pt x="6187366" y="772629"/>
                </a:lnTo>
                <a:cubicBezTo>
                  <a:pt x="6134591" y="850736"/>
                  <a:pt x="6057539" y="892957"/>
                  <a:pt x="5967822" y="892957"/>
                </a:cubicBezTo>
                <a:cubicBezTo>
                  <a:pt x="5845383" y="892957"/>
                  <a:pt x="5758831" y="813794"/>
                  <a:pt x="5745110" y="698744"/>
                </a:cubicBezTo>
                <a:lnTo>
                  <a:pt x="6301361" y="698744"/>
                </a:lnTo>
                <a:cubicBezTo>
                  <a:pt x="6318248" y="414813"/>
                  <a:pt x="6146201" y="284986"/>
                  <a:pt x="5955155" y="284986"/>
                </a:cubicBezTo>
                <a:cubicBezTo>
                  <a:pt x="5745110" y="284986"/>
                  <a:pt x="5586784" y="441201"/>
                  <a:pt x="5586784" y="662857"/>
                </a:cubicBezTo>
                <a:moveTo>
                  <a:pt x="6813280" y="282875"/>
                </a:moveTo>
                <a:cubicBezTo>
                  <a:pt x="6625401" y="282875"/>
                  <a:pt x="6513517" y="398981"/>
                  <a:pt x="6513517" y="591082"/>
                </a:cubicBezTo>
                <a:lnTo>
                  <a:pt x="6513517" y="1020673"/>
                </a:lnTo>
                <a:lnTo>
                  <a:pt x="6682397" y="1020673"/>
                </a:lnTo>
                <a:lnTo>
                  <a:pt x="6682397" y="597415"/>
                </a:lnTo>
                <a:cubicBezTo>
                  <a:pt x="6682397" y="496087"/>
                  <a:pt x="6728840" y="442256"/>
                  <a:pt x="6813280" y="442256"/>
                </a:cubicBezTo>
                <a:cubicBezTo>
                  <a:pt x="6896665" y="442256"/>
                  <a:pt x="6944163" y="497142"/>
                  <a:pt x="6944163" y="597415"/>
                </a:cubicBezTo>
                <a:lnTo>
                  <a:pt x="6944163" y="1021728"/>
                </a:lnTo>
                <a:lnTo>
                  <a:pt x="7113044" y="1021728"/>
                </a:lnTo>
                <a:lnTo>
                  <a:pt x="7113044" y="591082"/>
                </a:lnTo>
                <a:cubicBezTo>
                  <a:pt x="7113044" y="398981"/>
                  <a:pt x="7000105" y="282875"/>
                  <a:pt x="6813280" y="282875"/>
                </a:cubicBezTo>
              </a:path>
            </a:pathLst>
          </a:custGeom>
          <a:solidFill>
            <a:schemeClr val="bg1"/>
          </a:solidFill>
          <a:ln w="105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9B2C1-31BA-5195-908D-0F992EA40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3437" y="2107266"/>
            <a:ext cx="6949940" cy="1797289"/>
          </a:xfrm>
        </p:spPr>
        <p:txBody>
          <a:bodyPr/>
          <a:lstStyle>
            <a:lvl1pPr algn="ctr">
              <a:defRPr sz="6064" b="0">
                <a:latin typeface="+mn-lt"/>
              </a:defRPr>
            </a:lvl1pPr>
          </a:lstStyle>
          <a:p>
            <a:r>
              <a:rPr lang="nl-NL" dirty="0"/>
              <a:t>Bedankt voor </a:t>
            </a:r>
            <a:br>
              <a:rPr lang="nl-NL" dirty="0"/>
            </a:br>
            <a:r>
              <a:rPr lang="nl-NL" dirty="0"/>
              <a:t>het luisteren</a:t>
            </a:r>
            <a:endParaRPr lang="en-US" dirty="0"/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A2E85BD0-CBF3-87EC-BBB0-894E51767E42}"/>
              </a:ext>
            </a:extLst>
          </p:cNvPr>
          <p:cNvSpPr/>
          <p:nvPr userDrawn="1"/>
        </p:nvSpPr>
        <p:spPr>
          <a:xfrm>
            <a:off x="112512" y="103005"/>
            <a:ext cx="1006052" cy="3280750"/>
          </a:xfrm>
          <a:prstGeom prst="roundRect">
            <a:avLst>
              <a:gd name="adj" fmla="val 289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AAB49259-93A7-7C85-E34A-98FC9128137E}"/>
              </a:ext>
            </a:extLst>
          </p:cNvPr>
          <p:cNvSpPr/>
          <p:nvPr userDrawn="1"/>
        </p:nvSpPr>
        <p:spPr>
          <a:xfrm>
            <a:off x="6041125" y="103005"/>
            <a:ext cx="4132995" cy="839440"/>
          </a:xfrm>
          <a:prstGeom prst="roundRect">
            <a:avLst>
              <a:gd name="adj" fmla="val 384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C4147C4E-286E-B1A3-D872-CCA1C048BC13}"/>
              </a:ext>
            </a:extLst>
          </p:cNvPr>
          <p:cNvSpPr/>
          <p:nvPr userDrawn="1"/>
        </p:nvSpPr>
        <p:spPr>
          <a:xfrm>
            <a:off x="11082936" y="2641543"/>
            <a:ext cx="1001238" cy="2436496"/>
          </a:xfrm>
          <a:prstGeom prst="roundRect">
            <a:avLst>
              <a:gd name="adj" fmla="val 306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9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afbeelding rechts - natuur gro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6F903876-EDE3-D776-324A-0B74A54AC9CE}"/>
              </a:ext>
            </a:extLst>
          </p:cNvPr>
          <p:cNvSpPr/>
          <p:nvPr userDrawn="1"/>
        </p:nvSpPr>
        <p:spPr>
          <a:xfrm>
            <a:off x="103975" y="103005"/>
            <a:ext cx="5937150" cy="1640375"/>
          </a:xfrm>
          <a:prstGeom prst="roundRect">
            <a:avLst>
              <a:gd name="adj" fmla="val 188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3AD5095-9ADD-EF73-CEFC-1987C2D2520B}"/>
              </a:ext>
            </a:extLst>
          </p:cNvPr>
          <p:cNvSpPr/>
          <p:nvPr userDrawn="1"/>
        </p:nvSpPr>
        <p:spPr>
          <a:xfrm>
            <a:off x="100124" y="6016634"/>
            <a:ext cx="11984051" cy="742212"/>
          </a:xfrm>
          <a:prstGeom prst="roundRect">
            <a:avLst>
              <a:gd name="adj" fmla="val 4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9925" y="286874"/>
            <a:ext cx="5032506" cy="1386232"/>
          </a:xfrm>
          <a:noFill/>
        </p:spPr>
        <p:txBody>
          <a:bodyPr lIns="0" tIns="0" rIns="0" bIns="0"/>
          <a:lstStyle>
            <a:lvl1pPr>
              <a:defRPr sz="3881" b="1" i="0" spc="-30" baseline="0">
                <a:solidFill>
                  <a:schemeClr val="tx1"/>
                </a:solidFill>
                <a:latin typeface="+mj-lt"/>
                <a:cs typeface="Segoe UI Semibold"/>
              </a:defRPr>
            </a:lvl1pPr>
          </a:lstStyle>
          <a:p>
            <a:r>
              <a:rPr lang="en-US" dirty="0" err="1"/>
              <a:t>Paginatitel</a:t>
            </a:r>
            <a:r>
              <a:rPr lang="en-US" dirty="0"/>
              <a:t> </a:t>
            </a:r>
            <a:r>
              <a:rPr lang="en-US" dirty="0" err="1"/>
              <a:t>powerpoint</a:t>
            </a:r>
            <a:endParaRPr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F95FF92D-3072-CCB0-D18A-AC5D8381BE2A}"/>
              </a:ext>
            </a:extLst>
          </p:cNvPr>
          <p:cNvSpPr/>
          <p:nvPr userDrawn="1"/>
        </p:nvSpPr>
        <p:spPr>
          <a:xfrm>
            <a:off x="10938178" y="6242402"/>
            <a:ext cx="311596" cy="291467"/>
          </a:xfrm>
          <a:custGeom>
            <a:avLst/>
            <a:gdLst>
              <a:gd name="connsiteX0" fmla="*/ 2022346 w 2322116"/>
              <a:gd name="connsiteY0" fmla="*/ 1252883 h 2006513"/>
              <a:gd name="connsiteX1" fmla="*/ 1722583 w 2322116"/>
              <a:gd name="connsiteY1" fmla="*/ 1561091 h 2006513"/>
              <a:gd name="connsiteX2" fmla="*/ 1722583 w 2322116"/>
              <a:gd name="connsiteY2" fmla="*/ 1691973 h 2006513"/>
              <a:gd name="connsiteX3" fmla="*/ 1591700 w 2322116"/>
              <a:gd name="connsiteY3" fmla="*/ 1847132 h 2006513"/>
              <a:gd name="connsiteX4" fmla="*/ 1460818 w 2322116"/>
              <a:gd name="connsiteY4" fmla="*/ 1691973 h 2006513"/>
              <a:gd name="connsiteX5" fmla="*/ 1460818 w 2322116"/>
              <a:gd name="connsiteY5" fmla="*/ 308207 h 2006513"/>
              <a:gd name="connsiteX6" fmla="*/ 1161055 w 2322116"/>
              <a:gd name="connsiteY6" fmla="*/ 0 h 2006513"/>
              <a:gd name="connsiteX7" fmla="*/ 861292 w 2322116"/>
              <a:gd name="connsiteY7" fmla="*/ 308207 h 2006513"/>
              <a:gd name="connsiteX8" fmla="*/ 861292 w 2322116"/>
              <a:gd name="connsiteY8" fmla="*/ 440145 h 2006513"/>
              <a:gd name="connsiteX9" fmla="*/ 861292 w 2322116"/>
              <a:gd name="connsiteY9" fmla="*/ 440145 h 2006513"/>
              <a:gd name="connsiteX10" fmla="*/ 861292 w 2322116"/>
              <a:gd name="connsiteY10" fmla="*/ 442256 h 2006513"/>
              <a:gd name="connsiteX11" fmla="*/ 730409 w 2322116"/>
              <a:gd name="connsiteY11" fmla="*/ 597415 h 2006513"/>
              <a:gd name="connsiteX12" fmla="*/ 599526 w 2322116"/>
              <a:gd name="connsiteY12" fmla="*/ 442256 h 2006513"/>
              <a:gd name="connsiteX13" fmla="*/ 599526 w 2322116"/>
              <a:gd name="connsiteY13" fmla="*/ 309263 h 2006513"/>
              <a:gd name="connsiteX14" fmla="*/ 299763 w 2322116"/>
              <a:gd name="connsiteY14" fmla="*/ 1055 h 2006513"/>
              <a:gd name="connsiteX15" fmla="*/ 0 w 2322116"/>
              <a:gd name="connsiteY15" fmla="*/ 309263 h 2006513"/>
              <a:gd name="connsiteX16" fmla="*/ 0 w 2322116"/>
              <a:gd name="connsiteY16" fmla="*/ 738853 h 2006513"/>
              <a:gd name="connsiteX17" fmla="*/ 168881 w 2322116"/>
              <a:gd name="connsiteY17" fmla="*/ 738853 h 2006513"/>
              <a:gd name="connsiteX18" fmla="*/ 168881 w 2322116"/>
              <a:gd name="connsiteY18" fmla="*/ 314540 h 2006513"/>
              <a:gd name="connsiteX19" fmla="*/ 299763 w 2322116"/>
              <a:gd name="connsiteY19" fmla="*/ 159381 h 2006513"/>
              <a:gd name="connsiteX20" fmla="*/ 430646 w 2322116"/>
              <a:gd name="connsiteY20" fmla="*/ 314540 h 2006513"/>
              <a:gd name="connsiteX21" fmla="*/ 430646 w 2322116"/>
              <a:gd name="connsiteY21" fmla="*/ 447534 h 2006513"/>
              <a:gd name="connsiteX22" fmla="*/ 730409 w 2322116"/>
              <a:gd name="connsiteY22" fmla="*/ 755741 h 2006513"/>
              <a:gd name="connsiteX23" fmla="*/ 1030172 w 2322116"/>
              <a:gd name="connsiteY23" fmla="*/ 447534 h 2006513"/>
              <a:gd name="connsiteX24" fmla="*/ 1030172 w 2322116"/>
              <a:gd name="connsiteY24" fmla="*/ 314540 h 2006513"/>
              <a:gd name="connsiteX25" fmla="*/ 1161055 w 2322116"/>
              <a:gd name="connsiteY25" fmla="*/ 159381 h 2006513"/>
              <a:gd name="connsiteX26" fmla="*/ 1291937 w 2322116"/>
              <a:gd name="connsiteY26" fmla="*/ 314540 h 2006513"/>
              <a:gd name="connsiteX27" fmla="*/ 1291937 w 2322116"/>
              <a:gd name="connsiteY27" fmla="*/ 1698306 h 2006513"/>
              <a:gd name="connsiteX28" fmla="*/ 1591700 w 2322116"/>
              <a:gd name="connsiteY28" fmla="*/ 2006513 h 2006513"/>
              <a:gd name="connsiteX29" fmla="*/ 1891463 w 2322116"/>
              <a:gd name="connsiteY29" fmla="*/ 1698306 h 2006513"/>
              <a:gd name="connsiteX30" fmla="*/ 1891463 w 2322116"/>
              <a:gd name="connsiteY30" fmla="*/ 1567424 h 2006513"/>
              <a:gd name="connsiteX31" fmla="*/ 2022346 w 2322116"/>
              <a:gd name="connsiteY31" fmla="*/ 1412265 h 2006513"/>
              <a:gd name="connsiteX32" fmla="*/ 2153229 w 2322116"/>
              <a:gd name="connsiteY32" fmla="*/ 1567424 h 2006513"/>
              <a:gd name="connsiteX33" fmla="*/ 2153229 w 2322116"/>
              <a:gd name="connsiteY33" fmla="*/ 1991736 h 2006513"/>
              <a:gd name="connsiteX34" fmla="*/ 2322109 w 2322116"/>
              <a:gd name="connsiteY34" fmla="*/ 1991736 h 2006513"/>
              <a:gd name="connsiteX35" fmla="*/ 2322109 w 2322116"/>
              <a:gd name="connsiteY35" fmla="*/ 1562146 h 2006513"/>
              <a:gd name="connsiteX36" fmla="*/ 2022346 w 2322116"/>
              <a:gd name="connsiteY36" fmla="*/ 1252883 h 200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22116" h="2006513">
                <a:moveTo>
                  <a:pt x="2022346" y="1252883"/>
                </a:moveTo>
                <a:cubicBezTo>
                  <a:pt x="1834466" y="1252883"/>
                  <a:pt x="1722583" y="1368989"/>
                  <a:pt x="1722583" y="1561091"/>
                </a:cubicBezTo>
                <a:lnTo>
                  <a:pt x="1722583" y="1691973"/>
                </a:lnTo>
                <a:cubicBezTo>
                  <a:pt x="1722583" y="1793302"/>
                  <a:pt x="1676141" y="1847132"/>
                  <a:pt x="1591700" y="1847132"/>
                </a:cubicBezTo>
                <a:cubicBezTo>
                  <a:pt x="1508316" y="1847132"/>
                  <a:pt x="1460818" y="1792246"/>
                  <a:pt x="1460818" y="1691973"/>
                </a:cubicBezTo>
                <a:lnTo>
                  <a:pt x="1460818" y="308207"/>
                </a:lnTo>
                <a:cubicBezTo>
                  <a:pt x="1460818" y="116105"/>
                  <a:pt x="1347879" y="0"/>
                  <a:pt x="1161055" y="0"/>
                </a:cubicBezTo>
                <a:cubicBezTo>
                  <a:pt x="973175" y="0"/>
                  <a:pt x="861292" y="116105"/>
                  <a:pt x="861292" y="308207"/>
                </a:cubicBezTo>
                <a:lnTo>
                  <a:pt x="861292" y="440145"/>
                </a:lnTo>
                <a:lnTo>
                  <a:pt x="861292" y="440145"/>
                </a:lnTo>
                <a:lnTo>
                  <a:pt x="861292" y="442256"/>
                </a:lnTo>
                <a:cubicBezTo>
                  <a:pt x="861292" y="543585"/>
                  <a:pt x="814849" y="597415"/>
                  <a:pt x="730409" y="597415"/>
                </a:cubicBezTo>
                <a:cubicBezTo>
                  <a:pt x="647024" y="597415"/>
                  <a:pt x="599526" y="542529"/>
                  <a:pt x="599526" y="442256"/>
                </a:cubicBezTo>
                <a:lnTo>
                  <a:pt x="599526" y="309263"/>
                </a:lnTo>
                <a:cubicBezTo>
                  <a:pt x="599526" y="117161"/>
                  <a:pt x="486588" y="1055"/>
                  <a:pt x="299763" y="1055"/>
                </a:cubicBezTo>
                <a:cubicBezTo>
                  <a:pt x="111884" y="1055"/>
                  <a:pt x="0" y="117161"/>
                  <a:pt x="0" y="309263"/>
                </a:cubicBezTo>
                <a:lnTo>
                  <a:pt x="0" y="738853"/>
                </a:lnTo>
                <a:lnTo>
                  <a:pt x="168881" y="738853"/>
                </a:lnTo>
                <a:lnTo>
                  <a:pt x="168881" y="314540"/>
                </a:lnTo>
                <a:cubicBezTo>
                  <a:pt x="168881" y="213212"/>
                  <a:pt x="215323" y="159381"/>
                  <a:pt x="299763" y="159381"/>
                </a:cubicBezTo>
                <a:cubicBezTo>
                  <a:pt x="383148" y="159381"/>
                  <a:pt x="430646" y="214267"/>
                  <a:pt x="430646" y="314540"/>
                </a:cubicBezTo>
                <a:lnTo>
                  <a:pt x="430646" y="447534"/>
                </a:lnTo>
                <a:cubicBezTo>
                  <a:pt x="430646" y="639636"/>
                  <a:pt x="543585" y="755741"/>
                  <a:pt x="730409" y="755741"/>
                </a:cubicBezTo>
                <a:cubicBezTo>
                  <a:pt x="918289" y="755741"/>
                  <a:pt x="1030172" y="639636"/>
                  <a:pt x="1030172" y="447534"/>
                </a:cubicBezTo>
                <a:lnTo>
                  <a:pt x="1030172" y="314540"/>
                </a:lnTo>
                <a:cubicBezTo>
                  <a:pt x="1030172" y="213212"/>
                  <a:pt x="1076614" y="159381"/>
                  <a:pt x="1161055" y="159381"/>
                </a:cubicBezTo>
                <a:cubicBezTo>
                  <a:pt x="1244440" y="159381"/>
                  <a:pt x="1291937" y="214267"/>
                  <a:pt x="1291937" y="314540"/>
                </a:cubicBezTo>
                <a:lnTo>
                  <a:pt x="1291937" y="1698306"/>
                </a:lnTo>
                <a:cubicBezTo>
                  <a:pt x="1291937" y="1890408"/>
                  <a:pt x="1404876" y="2006513"/>
                  <a:pt x="1591700" y="2006513"/>
                </a:cubicBezTo>
                <a:cubicBezTo>
                  <a:pt x="1779580" y="2006513"/>
                  <a:pt x="1891463" y="1890408"/>
                  <a:pt x="1891463" y="1698306"/>
                </a:cubicBezTo>
                <a:lnTo>
                  <a:pt x="1891463" y="1567424"/>
                </a:lnTo>
                <a:cubicBezTo>
                  <a:pt x="1891463" y="1466095"/>
                  <a:pt x="1937906" y="1412265"/>
                  <a:pt x="2022346" y="1412265"/>
                </a:cubicBezTo>
                <a:cubicBezTo>
                  <a:pt x="2105731" y="1412265"/>
                  <a:pt x="2153229" y="1467151"/>
                  <a:pt x="2153229" y="1567424"/>
                </a:cubicBezTo>
                <a:lnTo>
                  <a:pt x="2153229" y="1991736"/>
                </a:lnTo>
                <a:lnTo>
                  <a:pt x="2322109" y="1991736"/>
                </a:lnTo>
                <a:lnTo>
                  <a:pt x="2322109" y="1562146"/>
                </a:lnTo>
                <a:cubicBezTo>
                  <a:pt x="2323165" y="1368989"/>
                  <a:pt x="2209170" y="1252883"/>
                  <a:pt x="2022346" y="1252883"/>
                </a:cubicBezTo>
              </a:path>
            </a:pathLst>
          </a:custGeom>
          <a:solidFill>
            <a:schemeClr val="accent1"/>
          </a:solidFill>
          <a:ln w="105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90AF1D4-4CAA-0106-0769-F0D1C0F72278}"/>
              </a:ext>
            </a:extLst>
          </p:cNvPr>
          <p:cNvSpPr/>
          <p:nvPr userDrawn="1"/>
        </p:nvSpPr>
        <p:spPr>
          <a:xfrm>
            <a:off x="10532255" y="6201465"/>
            <a:ext cx="1165223" cy="369662"/>
          </a:xfrm>
          <a:custGeom>
            <a:avLst/>
            <a:gdLst>
              <a:gd name="connsiteX0" fmla="*/ 921455 w 8683633"/>
              <a:gd name="connsiteY0" fmla="*/ 520364 h 2544820"/>
              <a:gd name="connsiteX1" fmla="*/ 1439708 w 8683633"/>
              <a:gd name="connsiteY1" fmla="*/ 0 h 2544820"/>
              <a:gd name="connsiteX2" fmla="*/ 1834466 w 8683633"/>
              <a:gd name="connsiteY2" fmla="*/ 172047 h 2544820"/>
              <a:gd name="connsiteX3" fmla="*/ 1705695 w 8683633"/>
              <a:gd name="connsiteY3" fmla="*/ 294486 h 2544820"/>
              <a:gd name="connsiteX4" fmla="*/ 1439708 w 8683633"/>
              <a:gd name="connsiteY4" fmla="*/ 168881 h 2544820"/>
              <a:gd name="connsiteX5" fmla="*/ 1104057 w 8683633"/>
              <a:gd name="connsiteY5" fmla="*/ 521419 h 2544820"/>
              <a:gd name="connsiteX6" fmla="*/ 1438652 w 8683633"/>
              <a:gd name="connsiteY6" fmla="*/ 871846 h 2544820"/>
              <a:gd name="connsiteX7" fmla="*/ 1742638 w 8683633"/>
              <a:gd name="connsiteY7" fmla="*/ 605859 h 2544820"/>
              <a:gd name="connsiteX8" fmla="*/ 1403821 w 8683633"/>
              <a:gd name="connsiteY8" fmla="*/ 605859 h 2544820"/>
              <a:gd name="connsiteX9" fmla="*/ 1403821 w 8683633"/>
              <a:gd name="connsiteY9" fmla="*/ 448589 h 2544820"/>
              <a:gd name="connsiteX10" fmla="*/ 1929462 w 8683633"/>
              <a:gd name="connsiteY10" fmla="*/ 448589 h 2544820"/>
              <a:gd name="connsiteX11" fmla="*/ 1929462 w 8683633"/>
              <a:gd name="connsiteY11" fmla="*/ 518253 h 2544820"/>
              <a:gd name="connsiteX12" fmla="*/ 1438652 w 8683633"/>
              <a:gd name="connsiteY12" fmla="*/ 1039672 h 2544820"/>
              <a:gd name="connsiteX13" fmla="*/ 921455 w 8683633"/>
              <a:gd name="connsiteY13" fmla="*/ 520364 h 2544820"/>
              <a:gd name="connsiteX14" fmla="*/ 2269334 w 8683633"/>
              <a:gd name="connsiteY14" fmla="*/ 576305 h 2544820"/>
              <a:gd name="connsiteX15" fmla="*/ 2470936 w 8683633"/>
              <a:gd name="connsiteY15" fmla="*/ 423257 h 2544820"/>
              <a:gd name="connsiteX16" fmla="*/ 2658815 w 8683633"/>
              <a:gd name="connsiteY16" fmla="*/ 576305 h 2544820"/>
              <a:gd name="connsiteX17" fmla="*/ 2269334 w 8683633"/>
              <a:gd name="connsiteY17" fmla="*/ 576305 h 2544820"/>
              <a:gd name="connsiteX18" fmla="*/ 2105731 w 8683633"/>
              <a:gd name="connsiteY18" fmla="*/ 661801 h 2544820"/>
              <a:gd name="connsiteX19" fmla="*/ 2482546 w 8683633"/>
              <a:gd name="connsiteY19" fmla="*/ 1037561 h 2544820"/>
              <a:gd name="connsiteX20" fmla="*/ 2818196 w 8683633"/>
              <a:gd name="connsiteY20" fmla="*/ 860236 h 2544820"/>
              <a:gd name="connsiteX21" fmla="*/ 2706313 w 8683633"/>
              <a:gd name="connsiteY21" fmla="*/ 770518 h 2544820"/>
              <a:gd name="connsiteX22" fmla="*/ 2486768 w 8683633"/>
              <a:gd name="connsiteY22" fmla="*/ 890846 h 2544820"/>
              <a:gd name="connsiteX23" fmla="*/ 2264057 w 8683633"/>
              <a:gd name="connsiteY23" fmla="*/ 696633 h 2544820"/>
              <a:gd name="connsiteX24" fmla="*/ 2819252 w 8683633"/>
              <a:gd name="connsiteY24" fmla="*/ 696633 h 2544820"/>
              <a:gd name="connsiteX25" fmla="*/ 2473047 w 8683633"/>
              <a:gd name="connsiteY25" fmla="*/ 282875 h 2544820"/>
              <a:gd name="connsiteX26" fmla="*/ 2105731 w 8683633"/>
              <a:gd name="connsiteY26" fmla="*/ 661801 h 2544820"/>
              <a:gd name="connsiteX27" fmla="*/ 8103107 w 8683633"/>
              <a:gd name="connsiteY27" fmla="*/ 576305 h 2544820"/>
              <a:gd name="connsiteX28" fmla="*/ 8304708 w 8683633"/>
              <a:gd name="connsiteY28" fmla="*/ 423257 h 2544820"/>
              <a:gd name="connsiteX29" fmla="*/ 8492587 w 8683633"/>
              <a:gd name="connsiteY29" fmla="*/ 576305 h 2544820"/>
              <a:gd name="connsiteX30" fmla="*/ 8103107 w 8683633"/>
              <a:gd name="connsiteY30" fmla="*/ 576305 h 2544820"/>
              <a:gd name="connsiteX31" fmla="*/ 7939503 w 8683633"/>
              <a:gd name="connsiteY31" fmla="*/ 661801 h 2544820"/>
              <a:gd name="connsiteX32" fmla="*/ 8316319 w 8683633"/>
              <a:gd name="connsiteY32" fmla="*/ 1037561 h 2544820"/>
              <a:gd name="connsiteX33" fmla="*/ 8651968 w 8683633"/>
              <a:gd name="connsiteY33" fmla="*/ 860236 h 2544820"/>
              <a:gd name="connsiteX34" fmla="*/ 8539029 w 8683633"/>
              <a:gd name="connsiteY34" fmla="*/ 770518 h 2544820"/>
              <a:gd name="connsiteX35" fmla="*/ 8319485 w 8683633"/>
              <a:gd name="connsiteY35" fmla="*/ 890846 h 2544820"/>
              <a:gd name="connsiteX36" fmla="*/ 8096773 w 8683633"/>
              <a:gd name="connsiteY36" fmla="*/ 696633 h 2544820"/>
              <a:gd name="connsiteX37" fmla="*/ 8651968 w 8683633"/>
              <a:gd name="connsiteY37" fmla="*/ 696633 h 2544820"/>
              <a:gd name="connsiteX38" fmla="*/ 8305763 w 8683633"/>
              <a:gd name="connsiteY38" fmla="*/ 282875 h 2544820"/>
              <a:gd name="connsiteX39" fmla="*/ 7939503 w 8683633"/>
              <a:gd name="connsiteY39" fmla="*/ 661801 h 2544820"/>
              <a:gd name="connsiteX40" fmla="*/ 556251 w 8683633"/>
              <a:gd name="connsiteY40" fmla="*/ 1269772 h 2544820"/>
              <a:gd name="connsiteX41" fmla="*/ 556251 w 8683633"/>
              <a:gd name="connsiteY41" fmla="*/ 1675085 h 2544820"/>
              <a:gd name="connsiteX42" fmla="*/ 177325 w 8683633"/>
              <a:gd name="connsiteY42" fmla="*/ 1675085 h 2544820"/>
              <a:gd name="connsiteX43" fmla="*/ 177325 w 8683633"/>
              <a:gd name="connsiteY43" fmla="*/ 1269772 h 2544820"/>
              <a:gd name="connsiteX44" fmla="*/ 0 w 8683633"/>
              <a:gd name="connsiteY44" fmla="*/ 1269772 h 2544820"/>
              <a:gd name="connsiteX45" fmla="*/ 0 w 8683633"/>
              <a:gd name="connsiteY45" fmla="*/ 2271445 h 2544820"/>
              <a:gd name="connsiteX46" fmla="*/ 177325 w 8683633"/>
              <a:gd name="connsiteY46" fmla="*/ 2271445 h 2544820"/>
              <a:gd name="connsiteX47" fmla="*/ 177325 w 8683633"/>
              <a:gd name="connsiteY47" fmla="*/ 1843966 h 2544820"/>
              <a:gd name="connsiteX48" fmla="*/ 556251 w 8683633"/>
              <a:gd name="connsiteY48" fmla="*/ 1843966 h 2544820"/>
              <a:gd name="connsiteX49" fmla="*/ 556251 w 8683633"/>
              <a:gd name="connsiteY49" fmla="*/ 2271445 h 2544820"/>
              <a:gd name="connsiteX50" fmla="*/ 733575 w 8683633"/>
              <a:gd name="connsiteY50" fmla="*/ 2271445 h 2544820"/>
              <a:gd name="connsiteX51" fmla="*/ 733575 w 8683633"/>
              <a:gd name="connsiteY51" fmla="*/ 1269772 h 2544820"/>
              <a:gd name="connsiteX52" fmla="*/ 556251 w 8683633"/>
              <a:gd name="connsiteY52" fmla="*/ 1269772 h 2544820"/>
              <a:gd name="connsiteX53" fmla="*/ 1325713 w 8683633"/>
              <a:gd name="connsiteY53" fmla="*/ 2130008 h 2544820"/>
              <a:gd name="connsiteX54" fmla="*/ 1114613 w 8683633"/>
              <a:gd name="connsiteY54" fmla="*/ 1911518 h 2544820"/>
              <a:gd name="connsiteX55" fmla="*/ 1325713 w 8683633"/>
              <a:gd name="connsiteY55" fmla="*/ 1691973 h 2544820"/>
              <a:gd name="connsiteX56" fmla="*/ 1531537 w 8683633"/>
              <a:gd name="connsiteY56" fmla="*/ 1911518 h 2544820"/>
              <a:gd name="connsiteX57" fmla="*/ 1325713 w 8683633"/>
              <a:gd name="connsiteY57" fmla="*/ 2130008 h 2544820"/>
              <a:gd name="connsiteX58" fmla="*/ 944676 w 8683633"/>
              <a:gd name="connsiteY58" fmla="*/ 1911518 h 2544820"/>
              <a:gd name="connsiteX59" fmla="*/ 1303548 w 8683633"/>
              <a:gd name="connsiteY59" fmla="*/ 2285167 h 2544820"/>
              <a:gd name="connsiteX60" fmla="*/ 1536814 w 8683633"/>
              <a:gd name="connsiteY60" fmla="*/ 2183838 h 2544820"/>
              <a:gd name="connsiteX61" fmla="*/ 1537870 w 8683633"/>
              <a:gd name="connsiteY61" fmla="*/ 2271445 h 2544820"/>
              <a:gd name="connsiteX62" fmla="*/ 1688807 w 8683633"/>
              <a:gd name="connsiteY62" fmla="*/ 2271445 h 2544820"/>
              <a:gd name="connsiteX63" fmla="*/ 1688807 w 8683633"/>
              <a:gd name="connsiteY63" fmla="*/ 1549480 h 2544820"/>
              <a:gd name="connsiteX64" fmla="*/ 1538925 w 8683633"/>
              <a:gd name="connsiteY64" fmla="*/ 1549480 h 2544820"/>
              <a:gd name="connsiteX65" fmla="*/ 1537870 w 8683633"/>
              <a:gd name="connsiteY65" fmla="*/ 1637087 h 2544820"/>
              <a:gd name="connsiteX66" fmla="*/ 1304603 w 8683633"/>
              <a:gd name="connsiteY66" fmla="*/ 1535759 h 2544820"/>
              <a:gd name="connsiteX67" fmla="*/ 944676 w 8683633"/>
              <a:gd name="connsiteY67" fmla="*/ 1911518 h 2544820"/>
              <a:gd name="connsiteX68" fmla="*/ 2828752 w 8683633"/>
              <a:gd name="connsiteY68" fmla="*/ 2130008 h 2544820"/>
              <a:gd name="connsiteX69" fmla="*/ 2617651 w 8683633"/>
              <a:gd name="connsiteY69" fmla="*/ 1911518 h 2544820"/>
              <a:gd name="connsiteX70" fmla="*/ 2828752 w 8683633"/>
              <a:gd name="connsiteY70" fmla="*/ 1691973 h 2544820"/>
              <a:gd name="connsiteX71" fmla="*/ 3034575 w 8683633"/>
              <a:gd name="connsiteY71" fmla="*/ 1911518 h 2544820"/>
              <a:gd name="connsiteX72" fmla="*/ 2828752 w 8683633"/>
              <a:gd name="connsiteY72" fmla="*/ 2130008 h 2544820"/>
              <a:gd name="connsiteX73" fmla="*/ 2447714 w 8683633"/>
              <a:gd name="connsiteY73" fmla="*/ 1911518 h 2544820"/>
              <a:gd name="connsiteX74" fmla="*/ 2806586 w 8683633"/>
              <a:gd name="connsiteY74" fmla="*/ 2285167 h 2544820"/>
              <a:gd name="connsiteX75" fmla="*/ 3039852 w 8683633"/>
              <a:gd name="connsiteY75" fmla="*/ 2183838 h 2544820"/>
              <a:gd name="connsiteX76" fmla="*/ 3040908 w 8683633"/>
              <a:gd name="connsiteY76" fmla="*/ 2271445 h 2544820"/>
              <a:gd name="connsiteX77" fmla="*/ 3190789 w 8683633"/>
              <a:gd name="connsiteY77" fmla="*/ 2271445 h 2544820"/>
              <a:gd name="connsiteX78" fmla="*/ 3190789 w 8683633"/>
              <a:gd name="connsiteY78" fmla="*/ 1218052 h 2544820"/>
              <a:gd name="connsiteX79" fmla="*/ 3021909 w 8683633"/>
              <a:gd name="connsiteY79" fmla="*/ 1218052 h 2544820"/>
              <a:gd name="connsiteX80" fmla="*/ 3021909 w 8683633"/>
              <a:gd name="connsiteY80" fmla="*/ 1459762 h 2544820"/>
              <a:gd name="connsiteX81" fmla="*/ 3026131 w 8683633"/>
              <a:gd name="connsiteY81" fmla="*/ 1621255 h 2544820"/>
              <a:gd name="connsiteX82" fmla="*/ 2806586 w 8683633"/>
              <a:gd name="connsiteY82" fmla="*/ 1536814 h 2544820"/>
              <a:gd name="connsiteX83" fmla="*/ 2447714 w 8683633"/>
              <a:gd name="connsiteY83" fmla="*/ 1911518 h 2544820"/>
              <a:gd name="connsiteX84" fmla="*/ 3566549 w 8683633"/>
              <a:gd name="connsiteY84" fmla="*/ 1827078 h 2544820"/>
              <a:gd name="connsiteX85" fmla="*/ 3768150 w 8683633"/>
              <a:gd name="connsiteY85" fmla="*/ 1674030 h 2544820"/>
              <a:gd name="connsiteX86" fmla="*/ 3956030 w 8683633"/>
              <a:gd name="connsiteY86" fmla="*/ 1827078 h 2544820"/>
              <a:gd name="connsiteX87" fmla="*/ 3566549 w 8683633"/>
              <a:gd name="connsiteY87" fmla="*/ 1827078 h 2544820"/>
              <a:gd name="connsiteX88" fmla="*/ 3401890 w 8683633"/>
              <a:gd name="connsiteY88" fmla="*/ 1912574 h 2544820"/>
              <a:gd name="connsiteX89" fmla="*/ 3778705 w 8683633"/>
              <a:gd name="connsiteY89" fmla="*/ 2288333 h 2544820"/>
              <a:gd name="connsiteX90" fmla="*/ 4114356 w 8683633"/>
              <a:gd name="connsiteY90" fmla="*/ 2111008 h 2544820"/>
              <a:gd name="connsiteX91" fmla="*/ 4002472 w 8683633"/>
              <a:gd name="connsiteY91" fmla="*/ 2022346 h 2544820"/>
              <a:gd name="connsiteX92" fmla="*/ 3782927 w 8683633"/>
              <a:gd name="connsiteY92" fmla="*/ 2142674 h 2544820"/>
              <a:gd name="connsiteX93" fmla="*/ 3560216 w 8683633"/>
              <a:gd name="connsiteY93" fmla="*/ 1948461 h 2544820"/>
              <a:gd name="connsiteX94" fmla="*/ 4116467 w 8683633"/>
              <a:gd name="connsiteY94" fmla="*/ 1948461 h 2544820"/>
              <a:gd name="connsiteX95" fmla="*/ 3770261 w 8683633"/>
              <a:gd name="connsiteY95" fmla="*/ 1534703 h 2544820"/>
              <a:gd name="connsiteX96" fmla="*/ 3401890 w 8683633"/>
              <a:gd name="connsiteY96" fmla="*/ 1912574 h 2544820"/>
              <a:gd name="connsiteX97" fmla="*/ 5948822 w 8683633"/>
              <a:gd name="connsiteY97" fmla="*/ 2131063 h 2544820"/>
              <a:gd name="connsiteX98" fmla="*/ 5742999 w 8683633"/>
              <a:gd name="connsiteY98" fmla="*/ 1912574 h 2544820"/>
              <a:gd name="connsiteX99" fmla="*/ 5948822 w 8683633"/>
              <a:gd name="connsiteY99" fmla="*/ 1693029 h 2544820"/>
              <a:gd name="connsiteX100" fmla="*/ 6158868 w 8683633"/>
              <a:gd name="connsiteY100" fmla="*/ 1912574 h 2544820"/>
              <a:gd name="connsiteX101" fmla="*/ 5948822 w 8683633"/>
              <a:gd name="connsiteY101" fmla="*/ 2131063 h 2544820"/>
              <a:gd name="connsiteX102" fmla="*/ 5737721 w 8683633"/>
              <a:gd name="connsiteY102" fmla="*/ 2185949 h 2544820"/>
              <a:gd name="connsiteX103" fmla="*/ 5970988 w 8683633"/>
              <a:gd name="connsiteY103" fmla="*/ 2287278 h 2544820"/>
              <a:gd name="connsiteX104" fmla="*/ 6329859 w 8683633"/>
              <a:gd name="connsiteY104" fmla="*/ 1913629 h 2544820"/>
              <a:gd name="connsiteX105" fmla="*/ 5970988 w 8683633"/>
              <a:gd name="connsiteY105" fmla="*/ 1537870 h 2544820"/>
              <a:gd name="connsiteX106" fmla="*/ 5751443 w 8683633"/>
              <a:gd name="connsiteY106" fmla="*/ 1622310 h 2544820"/>
              <a:gd name="connsiteX107" fmla="*/ 5755665 w 8683633"/>
              <a:gd name="connsiteY107" fmla="*/ 1451318 h 2544820"/>
              <a:gd name="connsiteX108" fmla="*/ 5755665 w 8683633"/>
              <a:gd name="connsiteY108" fmla="*/ 1219107 h 2544820"/>
              <a:gd name="connsiteX109" fmla="*/ 5586784 w 8683633"/>
              <a:gd name="connsiteY109" fmla="*/ 1219107 h 2544820"/>
              <a:gd name="connsiteX110" fmla="*/ 5586784 w 8683633"/>
              <a:gd name="connsiteY110" fmla="*/ 2272501 h 2544820"/>
              <a:gd name="connsiteX111" fmla="*/ 5736666 w 8683633"/>
              <a:gd name="connsiteY111" fmla="*/ 2272501 h 2544820"/>
              <a:gd name="connsiteX112" fmla="*/ 5737721 w 8683633"/>
              <a:gd name="connsiteY112" fmla="*/ 2185949 h 2544820"/>
              <a:gd name="connsiteX113" fmla="*/ 6663398 w 8683633"/>
              <a:gd name="connsiteY113" fmla="*/ 1828133 h 2544820"/>
              <a:gd name="connsiteX114" fmla="*/ 6865000 w 8683633"/>
              <a:gd name="connsiteY114" fmla="*/ 1675085 h 2544820"/>
              <a:gd name="connsiteX115" fmla="*/ 7052880 w 8683633"/>
              <a:gd name="connsiteY115" fmla="*/ 1828133 h 2544820"/>
              <a:gd name="connsiteX116" fmla="*/ 6663398 w 8683633"/>
              <a:gd name="connsiteY116" fmla="*/ 1828133 h 2544820"/>
              <a:gd name="connsiteX117" fmla="*/ 6499795 w 8683633"/>
              <a:gd name="connsiteY117" fmla="*/ 1914685 h 2544820"/>
              <a:gd name="connsiteX118" fmla="*/ 6876610 w 8683633"/>
              <a:gd name="connsiteY118" fmla="*/ 2290444 h 2544820"/>
              <a:gd name="connsiteX119" fmla="*/ 7212261 w 8683633"/>
              <a:gd name="connsiteY119" fmla="*/ 2113119 h 2544820"/>
              <a:gd name="connsiteX120" fmla="*/ 7100377 w 8683633"/>
              <a:gd name="connsiteY120" fmla="*/ 2024457 h 2544820"/>
              <a:gd name="connsiteX121" fmla="*/ 6880833 w 8683633"/>
              <a:gd name="connsiteY121" fmla="*/ 2144785 h 2544820"/>
              <a:gd name="connsiteX122" fmla="*/ 6658121 w 8683633"/>
              <a:gd name="connsiteY122" fmla="*/ 1950572 h 2544820"/>
              <a:gd name="connsiteX123" fmla="*/ 7213317 w 8683633"/>
              <a:gd name="connsiteY123" fmla="*/ 1950572 h 2544820"/>
              <a:gd name="connsiteX124" fmla="*/ 6867111 w 8683633"/>
              <a:gd name="connsiteY124" fmla="*/ 1536814 h 2544820"/>
              <a:gd name="connsiteX125" fmla="*/ 6499795 w 8683633"/>
              <a:gd name="connsiteY125" fmla="*/ 1914685 h 2544820"/>
              <a:gd name="connsiteX126" fmla="*/ 7656628 w 8683633"/>
              <a:gd name="connsiteY126" fmla="*/ 1551591 h 2544820"/>
              <a:gd name="connsiteX127" fmla="*/ 7418084 w 8683633"/>
              <a:gd name="connsiteY127" fmla="*/ 1795413 h 2544820"/>
              <a:gd name="connsiteX128" fmla="*/ 7418084 w 8683633"/>
              <a:gd name="connsiteY128" fmla="*/ 2273556 h 2544820"/>
              <a:gd name="connsiteX129" fmla="*/ 7586965 w 8683633"/>
              <a:gd name="connsiteY129" fmla="*/ 2273556 h 2544820"/>
              <a:gd name="connsiteX130" fmla="*/ 7586965 w 8683633"/>
              <a:gd name="connsiteY130" fmla="*/ 1792246 h 2544820"/>
              <a:gd name="connsiteX131" fmla="*/ 7672461 w 8683633"/>
              <a:gd name="connsiteY131" fmla="*/ 1704639 h 2544820"/>
              <a:gd name="connsiteX132" fmla="*/ 7803343 w 8683633"/>
              <a:gd name="connsiteY132" fmla="*/ 1704639 h 2544820"/>
              <a:gd name="connsiteX133" fmla="*/ 7803343 w 8683633"/>
              <a:gd name="connsiteY133" fmla="*/ 1551591 h 2544820"/>
              <a:gd name="connsiteX134" fmla="*/ 7656628 w 8683633"/>
              <a:gd name="connsiteY134" fmla="*/ 1551591 h 2544820"/>
              <a:gd name="connsiteX135" fmla="*/ 2170117 w 8683633"/>
              <a:gd name="connsiteY135" fmla="*/ 1551591 h 2544820"/>
              <a:gd name="connsiteX136" fmla="*/ 1931573 w 8683633"/>
              <a:gd name="connsiteY136" fmla="*/ 1795413 h 2544820"/>
              <a:gd name="connsiteX137" fmla="*/ 1931573 w 8683633"/>
              <a:gd name="connsiteY137" fmla="*/ 2273556 h 2544820"/>
              <a:gd name="connsiteX138" fmla="*/ 2100454 w 8683633"/>
              <a:gd name="connsiteY138" fmla="*/ 2273556 h 2544820"/>
              <a:gd name="connsiteX139" fmla="*/ 2100454 w 8683633"/>
              <a:gd name="connsiteY139" fmla="*/ 1792246 h 2544820"/>
              <a:gd name="connsiteX140" fmla="*/ 2185949 w 8683633"/>
              <a:gd name="connsiteY140" fmla="*/ 1704639 h 2544820"/>
              <a:gd name="connsiteX141" fmla="*/ 2316832 w 8683633"/>
              <a:gd name="connsiteY141" fmla="*/ 1704639 h 2544820"/>
              <a:gd name="connsiteX142" fmla="*/ 2316832 w 8683633"/>
              <a:gd name="connsiteY142" fmla="*/ 1551591 h 2544820"/>
              <a:gd name="connsiteX143" fmla="*/ 2170117 w 8683633"/>
              <a:gd name="connsiteY143" fmla="*/ 1551591 h 2544820"/>
              <a:gd name="connsiteX144" fmla="*/ 8318429 w 8683633"/>
              <a:gd name="connsiteY144" fmla="*/ 2111008 h 2544820"/>
              <a:gd name="connsiteX145" fmla="*/ 8108384 w 8683633"/>
              <a:gd name="connsiteY145" fmla="*/ 1902019 h 2544820"/>
              <a:gd name="connsiteX146" fmla="*/ 8317374 w 8683633"/>
              <a:gd name="connsiteY146" fmla="*/ 1693029 h 2544820"/>
              <a:gd name="connsiteX147" fmla="*/ 8526363 w 8683633"/>
              <a:gd name="connsiteY147" fmla="*/ 1903074 h 2544820"/>
              <a:gd name="connsiteX148" fmla="*/ 8318429 w 8683633"/>
              <a:gd name="connsiteY148" fmla="*/ 2111008 h 2544820"/>
              <a:gd name="connsiteX149" fmla="*/ 8122105 w 8683633"/>
              <a:gd name="connsiteY149" fmla="*/ 2544821 h 2544820"/>
              <a:gd name="connsiteX150" fmla="*/ 8279376 w 8683633"/>
              <a:gd name="connsiteY150" fmla="*/ 2544821 h 2544820"/>
              <a:gd name="connsiteX151" fmla="*/ 8683634 w 8683633"/>
              <a:gd name="connsiteY151" fmla="*/ 2189116 h 2544820"/>
              <a:gd name="connsiteX152" fmla="*/ 8683634 w 8683633"/>
              <a:gd name="connsiteY152" fmla="*/ 1551591 h 2544820"/>
              <a:gd name="connsiteX153" fmla="*/ 8533752 w 8683633"/>
              <a:gd name="connsiteY153" fmla="*/ 1551591 h 2544820"/>
              <a:gd name="connsiteX154" fmla="*/ 8532697 w 8683633"/>
              <a:gd name="connsiteY154" fmla="*/ 1639198 h 2544820"/>
              <a:gd name="connsiteX155" fmla="*/ 8298375 w 8683633"/>
              <a:gd name="connsiteY155" fmla="*/ 1537870 h 2544820"/>
              <a:gd name="connsiteX156" fmla="*/ 7940559 w 8683633"/>
              <a:gd name="connsiteY156" fmla="*/ 1902019 h 2544820"/>
              <a:gd name="connsiteX157" fmla="*/ 8300486 w 8683633"/>
              <a:gd name="connsiteY157" fmla="*/ 2260890 h 2544820"/>
              <a:gd name="connsiteX158" fmla="*/ 8520030 w 8683633"/>
              <a:gd name="connsiteY158" fmla="*/ 2172228 h 2544820"/>
              <a:gd name="connsiteX159" fmla="*/ 8520030 w 8683633"/>
              <a:gd name="connsiteY159" fmla="*/ 2203893 h 2544820"/>
              <a:gd name="connsiteX160" fmla="*/ 8283597 w 8683633"/>
              <a:gd name="connsiteY160" fmla="*/ 2391773 h 2544820"/>
              <a:gd name="connsiteX161" fmla="*/ 8122105 w 8683633"/>
              <a:gd name="connsiteY161" fmla="*/ 2391773 h 2544820"/>
              <a:gd name="connsiteX162" fmla="*/ 8122105 w 8683633"/>
              <a:gd name="connsiteY162" fmla="*/ 2544821 h 2544820"/>
              <a:gd name="connsiteX163" fmla="*/ 7672461 w 8683633"/>
              <a:gd name="connsiteY163" fmla="*/ 867624 h 2544820"/>
              <a:gd name="connsiteX164" fmla="*/ 7586965 w 8683633"/>
              <a:gd name="connsiteY164" fmla="*/ 780018 h 2544820"/>
              <a:gd name="connsiteX165" fmla="*/ 7588021 w 8683633"/>
              <a:gd name="connsiteY165" fmla="*/ 450700 h 2544820"/>
              <a:gd name="connsiteX166" fmla="*/ 7753734 w 8683633"/>
              <a:gd name="connsiteY166" fmla="*/ 450700 h 2544820"/>
              <a:gd name="connsiteX167" fmla="*/ 7753734 w 8683633"/>
              <a:gd name="connsiteY167" fmla="*/ 298708 h 2544820"/>
              <a:gd name="connsiteX168" fmla="*/ 7588021 w 8683633"/>
              <a:gd name="connsiteY168" fmla="*/ 298708 h 2544820"/>
              <a:gd name="connsiteX169" fmla="*/ 7588021 w 8683633"/>
              <a:gd name="connsiteY169" fmla="*/ 49609 h 2544820"/>
              <a:gd name="connsiteX170" fmla="*/ 7419140 w 8683633"/>
              <a:gd name="connsiteY170" fmla="*/ 106606 h 2544820"/>
              <a:gd name="connsiteX171" fmla="*/ 7419140 w 8683633"/>
              <a:gd name="connsiteY171" fmla="*/ 299763 h 2544820"/>
              <a:gd name="connsiteX172" fmla="*/ 7304090 w 8683633"/>
              <a:gd name="connsiteY172" fmla="*/ 299763 h 2544820"/>
              <a:gd name="connsiteX173" fmla="*/ 7304090 w 8683633"/>
              <a:gd name="connsiteY173" fmla="*/ 452811 h 2544820"/>
              <a:gd name="connsiteX174" fmla="*/ 7418084 w 8683633"/>
              <a:gd name="connsiteY174" fmla="*/ 452811 h 2544820"/>
              <a:gd name="connsiteX175" fmla="*/ 7417029 w 8683633"/>
              <a:gd name="connsiteY175" fmla="*/ 770518 h 2544820"/>
              <a:gd name="connsiteX176" fmla="*/ 7418084 w 8683633"/>
              <a:gd name="connsiteY176" fmla="*/ 770518 h 2544820"/>
              <a:gd name="connsiteX177" fmla="*/ 7418084 w 8683633"/>
              <a:gd name="connsiteY177" fmla="*/ 777907 h 2544820"/>
              <a:gd name="connsiteX178" fmla="*/ 7656628 w 8683633"/>
              <a:gd name="connsiteY178" fmla="*/ 1021728 h 2544820"/>
              <a:gd name="connsiteX179" fmla="*/ 7804399 w 8683633"/>
              <a:gd name="connsiteY179" fmla="*/ 1020673 h 2544820"/>
              <a:gd name="connsiteX180" fmla="*/ 7804399 w 8683633"/>
              <a:gd name="connsiteY180" fmla="*/ 867624 h 2544820"/>
              <a:gd name="connsiteX181" fmla="*/ 7672461 w 8683633"/>
              <a:gd name="connsiteY181" fmla="*/ 867624 h 2544820"/>
              <a:gd name="connsiteX182" fmla="*/ 4861653 w 8683633"/>
              <a:gd name="connsiteY182" fmla="*/ 576305 h 2544820"/>
              <a:gd name="connsiteX183" fmla="*/ 5063254 w 8683633"/>
              <a:gd name="connsiteY183" fmla="*/ 423257 h 2544820"/>
              <a:gd name="connsiteX184" fmla="*/ 5251134 w 8683633"/>
              <a:gd name="connsiteY184" fmla="*/ 576305 h 2544820"/>
              <a:gd name="connsiteX185" fmla="*/ 4861653 w 8683633"/>
              <a:gd name="connsiteY185" fmla="*/ 576305 h 2544820"/>
              <a:gd name="connsiteX186" fmla="*/ 4698050 w 8683633"/>
              <a:gd name="connsiteY186" fmla="*/ 662857 h 2544820"/>
              <a:gd name="connsiteX187" fmla="*/ 5074865 w 8683633"/>
              <a:gd name="connsiteY187" fmla="*/ 1038616 h 2544820"/>
              <a:gd name="connsiteX188" fmla="*/ 5410515 w 8683633"/>
              <a:gd name="connsiteY188" fmla="*/ 861291 h 2544820"/>
              <a:gd name="connsiteX189" fmla="*/ 5298632 w 8683633"/>
              <a:gd name="connsiteY189" fmla="*/ 771574 h 2544820"/>
              <a:gd name="connsiteX190" fmla="*/ 5079087 w 8683633"/>
              <a:gd name="connsiteY190" fmla="*/ 891901 h 2544820"/>
              <a:gd name="connsiteX191" fmla="*/ 4856375 w 8683633"/>
              <a:gd name="connsiteY191" fmla="*/ 697688 h 2544820"/>
              <a:gd name="connsiteX192" fmla="*/ 5411571 w 8683633"/>
              <a:gd name="connsiteY192" fmla="*/ 697688 h 2544820"/>
              <a:gd name="connsiteX193" fmla="*/ 5065365 w 8683633"/>
              <a:gd name="connsiteY193" fmla="*/ 284986 h 2544820"/>
              <a:gd name="connsiteX194" fmla="*/ 4698050 w 8683633"/>
              <a:gd name="connsiteY194" fmla="*/ 662857 h 2544820"/>
              <a:gd name="connsiteX195" fmla="*/ 5751443 w 8683633"/>
              <a:gd name="connsiteY195" fmla="*/ 576305 h 2544820"/>
              <a:gd name="connsiteX196" fmla="*/ 5953044 w 8683633"/>
              <a:gd name="connsiteY196" fmla="*/ 423257 h 2544820"/>
              <a:gd name="connsiteX197" fmla="*/ 6140924 w 8683633"/>
              <a:gd name="connsiteY197" fmla="*/ 576305 h 2544820"/>
              <a:gd name="connsiteX198" fmla="*/ 5751443 w 8683633"/>
              <a:gd name="connsiteY198" fmla="*/ 576305 h 2544820"/>
              <a:gd name="connsiteX199" fmla="*/ 5586784 w 8683633"/>
              <a:gd name="connsiteY199" fmla="*/ 662857 h 2544820"/>
              <a:gd name="connsiteX200" fmla="*/ 5963599 w 8683633"/>
              <a:gd name="connsiteY200" fmla="*/ 1038616 h 2544820"/>
              <a:gd name="connsiteX201" fmla="*/ 6299250 w 8683633"/>
              <a:gd name="connsiteY201" fmla="*/ 861291 h 2544820"/>
              <a:gd name="connsiteX202" fmla="*/ 6187366 w 8683633"/>
              <a:gd name="connsiteY202" fmla="*/ 772629 h 2544820"/>
              <a:gd name="connsiteX203" fmla="*/ 5967822 w 8683633"/>
              <a:gd name="connsiteY203" fmla="*/ 892957 h 2544820"/>
              <a:gd name="connsiteX204" fmla="*/ 5745110 w 8683633"/>
              <a:gd name="connsiteY204" fmla="*/ 698744 h 2544820"/>
              <a:gd name="connsiteX205" fmla="*/ 6301361 w 8683633"/>
              <a:gd name="connsiteY205" fmla="*/ 698744 h 2544820"/>
              <a:gd name="connsiteX206" fmla="*/ 5955155 w 8683633"/>
              <a:gd name="connsiteY206" fmla="*/ 284986 h 2544820"/>
              <a:gd name="connsiteX207" fmla="*/ 5586784 w 8683633"/>
              <a:gd name="connsiteY207" fmla="*/ 662857 h 2544820"/>
              <a:gd name="connsiteX208" fmla="*/ 6813280 w 8683633"/>
              <a:gd name="connsiteY208" fmla="*/ 282875 h 2544820"/>
              <a:gd name="connsiteX209" fmla="*/ 6513517 w 8683633"/>
              <a:gd name="connsiteY209" fmla="*/ 591082 h 2544820"/>
              <a:gd name="connsiteX210" fmla="*/ 6513517 w 8683633"/>
              <a:gd name="connsiteY210" fmla="*/ 1020673 h 2544820"/>
              <a:gd name="connsiteX211" fmla="*/ 6682397 w 8683633"/>
              <a:gd name="connsiteY211" fmla="*/ 1020673 h 2544820"/>
              <a:gd name="connsiteX212" fmla="*/ 6682397 w 8683633"/>
              <a:gd name="connsiteY212" fmla="*/ 597415 h 2544820"/>
              <a:gd name="connsiteX213" fmla="*/ 6813280 w 8683633"/>
              <a:gd name="connsiteY213" fmla="*/ 442256 h 2544820"/>
              <a:gd name="connsiteX214" fmla="*/ 6944163 w 8683633"/>
              <a:gd name="connsiteY214" fmla="*/ 597415 h 2544820"/>
              <a:gd name="connsiteX215" fmla="*/ 6944163 w 8683633"/>
              <a:gd name="connsiteY215" fmla="*/ 1021728 h 2544820"/>
              <a:gd name="connsiteX216" fmla="*/ 7113044 w 8683633"/>
              <a:gd name="connsiteY216" fmla="*/ 1021728 h 2544820"/>
              <a:gd name="connsiteX217" fmla="*/ 7113044 w 8683633"/>
              <a:gd name="connsiteY217" fmla="*/ 591082 h 2544820"/>
              <a:gd name="connsiteX218" fmla="*/ 6813280 w 8683633"/>
              <a:gd name="connsiteY218" fmla="*/ 282875 h 254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683633" h="2544820">
                <a:moveTo>
                  <a:pt x="921455" y="520364"/>
                </a:moveTo>
                <a:cubicBezTo>
                  <a:pt x="921455" y="214267"/>
                  <a:pt x="1145222" y="0"/>
                  <a:pt x="1439708" y="0"/>
                </a:cubicBezTo>
                <a:cubicBezTo>
                  <a:pt x="1593811" y="0"/>
                  <a:pt x="1732083" y="54886"/>
                  <a:pt x="1834466" y="172047"/>
                </a:cubicBezTo>
                <a:lnTo>
                  <a:pt x="1705695" y="294486"/>
                </a:lnTo>
                <a:cubicBezTo>
                  <a:pt x="1643420" y="216378"/>
                  <a:pt x="1546314" y="168881"/>
                  <a:pt x="1439708" y="168881"/>
                </a:cubicBezTo>
                <a:cubicBezTo>
                  <a:pt x="1243384" y="168881"/>
                  <a:pt x="1104057" y="314540"/>
                  <a:pt x="1104057" y="521419"/>
                </a:cubicBezTo>
                <a:cubicBezTo>
                  <a:pt x="1104057" y="730409"/>
                  <a:pt x="1247606" y="871846"/>
                  <a:pt x="1438652" y="871846"/>
                </a:cubicBezTo>
                <a:cubicBezTo>
                  <a:pt x="1606478" y="871846"/>
                  <a:pt x="1726805" y="765241"/>
                  <a:pt x="1742638" y="605859"/>
                </a:cubicBezTo>
                <a:lnTo>
                  <a:pt x="1403821" y="605859"/>
                </a:lnTo>
                <a:lnTo>
                  <a:pt x="1403821" y="448589"/>
                </a:lnTo>
                <a:lnTo>
                  <a:pt x="1929462" y="448589"/>
                </a:lnTo>
                <a:lnTo>
                  <a:pt x="1929462" y="518253"/>
                </a:lnTo>
                <a:cubicBezTo>
                  <a:pt x="1929462" y="834904"/>
                  <a:pt x="1728916" y="1039672"/>
                  <a:pt x="1438652" y="1039672"/>
                </a:cubicBezTo>
                <a:cubicBezTo>
                  <a:pt x="1146278" y="1039672"/>
                  <a:pt x="921455" y="825404"/>
                  <a:pt x="921455" y="520364"/>
                </a:cubicBezTo>
                <a:moveTo>
                  <a:pt x="2269334" y="576305"/>
                </a:moveTo>
                <a:cubicBezTo>
                  <a:pt x="2293611" y="486587"/>
                  <a:pt x="2370663" y="423257"/>
                  <a:pt x="2470936" y="423257"/>
                </a:cubicBezTo>
                <a:cubicBezTo>
                  <a:pt x="2566986" y="423257"/>
                  <a:pt x="2638761" y="474977"/>
                  <a:pt x="2658815" y="576305"/>
                </a:cubicBezTo>
                <a:lnTo>
                  <a:pt x="2269334" y="576305"/>
                </a:lnTo>
                <a:close/>
                <a:moveTo>
                  <a:pt x="2105731" y="661801"/>
                </a:moveTo>
                <a:cubicBezTo>
                  <a:pt x="2105731" y="879235"/>
                  <a:pt x="2257724" y="1037561"/>
                  <a:pt x="2482546" y="1037561"/>
                </a:cubicBezTo>
                <a:cubicBezTo>
                  <a:pt x="2635594" y="1037561"/>
                  <a:pt x="2747478" y="962620"/>
                  <a:pt x="2818196" y="860236"/>
                </a:cubicBezTo>
                <a:lnTo>
                  <a:pt x="2706313" y="770518"/>
                </a:lnTo>
                <a:cubicBezTo>
                  <a:pt x="2653538" y="848625"/>
                  <a:pt x="2576486" y="890846"/>
                  <a:pt x="2486768" y="890846"/>
                </a:cubicBezTo>
                <a:cubicBezTo>
                  <a:pt x="2364330" y="890846"/>
                  <a:pt x="2277778" y="811683"/>
                  <a:pt x="2264057" y="696633"/>
                </a:cubicBezTo>
                <a:lnTo>
                  <a:pt x="2819252" y="696633"/>
                </a:lnTo>
                <a:cubicBezTo>
                  <a:pt x="2835085" y="412702"/>
                  <a:pt x="2664093" y="282875"/>
                  <a:pt x="2473047" y="282875"/>
                </a:cubicBezTo>
                <a:cubicBezTo>
                  <a:pt x="2264057" y="283931"/>
                  <a:pt x="2105731" y="441201"/>
                  <a:pt x="2105731" y="661801"/>
                </a:cubicBezTo>
                <a:moveTo>
                  <a:pt x="8103107" y="576305"/>
                </a:moveTo>
                <a:cubicBezTo>
                  <a:pt x="8127383" y="486587"/>
                  <a:pt x="8204435" y="423257"/>
                  <a:pt x="8304708" y="423257"/>
                </a:cubicBezTo>
                <a:cubicBezTo>
                  <a:pt x="8399703" y="423257"/>
                  <a:pt x="8472533" y="474977"/>
                  <a:pt x="8492587" y="576305"/>
                </a:cubicBezTo>
                <a:lnTo>
                  <a:pt x="8103107" y="576305"/>
                </a:lnTo>
                <a:close/>
                <a:moveTo>
                  <a:pt x="7939503" y="661801"/>
                </a:moveTo>
                <a:cubicBezTo>
                  <a:pt x="7939503" y="879235"/>
                  <a:pt x="8090440" y="1037561"/>
                  <a:pt x="8316319" y="1037561"/>
                </a:cubicBezTo>
                <a:cubicBezTo>
                  <a:pt x="8469366" y="1037561"/>
                  <a:pt x="8581250" y="962620"/>
                  <a:pt x="8651968" y="860236"/>
                </a:cubicBezTo>
                <a:lnTo>
                  <a:pt x="8539029" y="770518"/>
                </a:lnTo>
                <a:cubicBezTo>
                  <a:pt x="8486254" y="848625"/>
                  <a:pt x="8409203" y="890846"/>
                  <a:pt x="8319485" y="890846"/>
                </a:cubicBezTo>
                <a:cubicBezTo>
                  <a:pt x="8197046" y="890846"/>
                  <a:pt x="8110495" y="811683"/>
                  <a:pt x="8096773" y="696633"/>
                </a:cubicBezTo>
                <a:lnTo>
                  <a:pt x="8651968" y="696633"/>
                </a:lnTo>
                <a:cubicBezTo>
                  <a:pt x="8668856" y="412702"/>
                  <a:pt x="8496809" y="282875"/>
                  <a:pt x="8305763" y="282875"/>
                </a:cubicBezTo>
                <a:cubicBezTo>
                  <a:pt x="8097829" y="283931"/>
                  <a:pt x="7939503" y="441201"/>
                  <a:pt x="7939503" y="661801"/>
                </a:cubicBezTo>
                <a:moveTo>
                  <a:pt x="556251" y="1269772"/>
                </a:moveTo>
                <a:lnTo>
                  <a:pt x="556251" y="1675085"/>
                </a:lnTo>
                <a:lnTo>
                  <a:pt x="177325" y="1675085"/>
                </a:lnTo>
                <a:lnTo>
                  <a:pt x="177325" y="1269772"/>
                </a:lnTo>
                <a:lnTo>
                  <a:pt x="0" y="1269772"/>
                </a:lnTo>
                <a:lnTo>
                  <a:pt x="0" y="2271445"/>
                </a:lnTo>
                <a:lnTo>
                  <a:pt x="177325" y="2271445"/>
                </a:lnTo>
                <a:lnTo>
                  <a:pt x="177325" y="1843966"/>
                </a:lnTo>
                <a:lnTo>
                  <a:pt x="556251" y="1843966"/>
                </a:lnTo>
                <a:lnTo>
                  <a:pt x="556251" y="2271445"/>
                </a:lnTo>
                <a:lnTo>
                  <a:pt x="733575" y="2271445"/>
                </a:lnTo>
                <a:lnTo>
                  <a:pt x="733575" y="1269772"/>
                </a:lnTo>
                <a:lnTo>
                  <a:pt x="556251" y="1269772"/>
                </a:lnTo>
                <a:close/>
                <a:moveTo>
                  <a:pt x="1325713" y="2130008"/>
                </a:moveTo>
                <a:cubicBezTo>
                  <a:pt x="1204330" y="2130008"/>
                  <a:pt x="1114613" y="2041345"/>
                  <a:pt x="1114613" y="1911518"/>
                </a:cubicBezTo>
                <a:cubicBezTo>
                  <a:pt x="1114613" y="1780636"/>
                  <a:pt x="1204330" y="1691973"/>
                  <a:pt x="1325713" y="1691973"/>
                </a:cubicBezTo>
                <a:cubicBezTo>
                  <a:pt x="1440763" y="1691973"/>
                  <a:pt x="1531537" y="1772191"/>
                  <a:pt x="1531537" y="1911518"/>
                </a:cubicBezTo>
                <a:cubicBezTo>
                  <a:pt x="1531537" y="2048734"/>
                  <a:pt x="1440763" y="2130008"/>
                  <a:pt x="1325713" y="2130008"/>
                </a:cubicBezTo>
                <a:moveTo>
                  <a:pt x="944676" y="1911518"/>
                </a:moveTo>
                <a:cubicBezTo>
                  <a:pt x="944676" y="2131063"/>
                  <a:pt x="1107224" y="2285167"/>
                  <a:pt x="1303548" y="2285167"/>
                </a:cubicBezTo>
                <a:cubicBezTo>
                  <a:pt x="1397488" y="2285167"/>
                  <a:pt x="1485095" y="2249280"/>
                  <a:pt x="1536814" y="2183838"/>
                </a:cubicBezTo>
                <a:lnTo>
                  <a:pt x="1537870" y="2271445"/>
                </a:lnTo>
                <a:lnTo>
                  <a:pt x="1688807" y="2271445"/>
                </a:lnTo>
                <a:lnTo>
                  <a:pt x="1688807" y="1549480"/>
                </a:lnTo>
                <a:lnTo>
                  <a:pt x="1538925" y="1549480"/>
                </a:lnTo>
                <a:lnTo>
                  <a:pt x="1537870" y="1637087"/>
                </a:lnTo>
                <a:cubicBezTo>
                  <a:pt x="1486150" y="1571646"/>
                  <a:pt x="1398543" y="1535759"/>
                  <a:pt x="1304603" y="1535759"/>
                </a:cubicBezTo>
                <a:cubicBezTo>
                  <a:pt x="1107224" y="1535759"/>
                  <a:pt x="944676" y="1688807"/>
                  <a:pt x="944676" y="1911518"/>
                </a:cubicBezTo>
                <a:moveTo>
                  <a:pt x="2828752" y="2130008"/>
                </a:moveTo>
                <a:cubicBezTo>
                  <a:pt x="2707369" y="2130008"/>
                  <a:pt x="2617651" y="2041345"/>
                  <a:pt x="2617651" y="1911518"/>
                </a:cubicBezTo>
                <a:cubicBezTo>
                  <a:pt x="2617651" y="1780636"/>
                  <a:pt x="2707369" y="1691973"/>
                  <a:pt x="2828752" y="1691973"/>
                </a:cubicBezTo>
                <a:cubicBezTo>
                  <a:pt x="2943801" y="1691973"/>
                  <a:pt x="3034575" y="1772191"/>
                  <a:pt x="3034575" y="1911518"/>
                </a:cubicBezTo>
                <a:cubicBezTo>
                  <a:pt x="3034575" y="2048734"/>
                  <a:pt x="2942746" y="2130008"/>
                  <a:pt x="2828752" y="2130008"/>
                </a:cubicBezTo>
                <a:moveTo>
                  <a:pt x="2447714" y="1911518"/>
                </a:moveTo>
                <a:cubicBezTo>
                  <a:pt x="2447714" y="2131063"/>
                  <a:pt x="2610262" y="2285167"/>
                  <a:pt x="2806586" y="2285167"/>
                </a:cubicBezTo>
                <a:cubicBezTo>
                  <a:pt x="2900526" y="2285167"/>
                  <a:pt x="2988133" y="2249280"/>
                  <a:pt x="3039852" y="2183838"/>
                </a:cubicBezTo>
                <a:lnTo>
                  <a:pt x="3040908" y="2271445"/>
                </a:lnTo>
                <a:lnTo>
                  <a:pt x="3190789" y="2271445"/>
                </a:lnTo>
                <a:lnTo>
                  <a:pt x="3190789" y="1218052"/>
                </a:lnTo>
                <a:lnTo>
                  <a:pt x="3021909" y="1218052"/>
                </a:lnTo>
                <a:lnTo>
                  <a:pt x="3021909" y="1459762"/>
                </a:lnTo>
                <a:cubicBezTo>
                  <a:pt x="3021909" y="1514649"/>
                  <a:pt x="3022964" y="1568479"/>
                  <a:pt x="3026131" y="1621255"/>
                </a:cubicBezTo>
                <a:cubicBezTo>
                  <a:pt x="2973356" y="1566368"/>
                  <a:pt x="2892082" y="1536814"/>
                  <a:pt x="2806586" y="1536814"/>
                </a:cubicBezTo>
                <a:cubicBezTo>
                  <a:pt x="2610262" y="1535759"/>
                  <a:pt x="2447714" y="1688807"/>
                  <a:pt x="2447714" y="1911518"/>
                </a:cubicBezTo>
                <a:moveTo>
                  <a:pt x="3566549" y="1827078"/>
                </a:moveTo>
                <a:cubicBezTo>
                  <a:pt x="3590826" y="1737360"/>
                  <a:pt x="3667877" y="1674030"/>
                  <a:pt x="3768150" y="1674030"/>
                </a:cubicBezTo>
                <a:cubicBezTo>
                  <a:pt x="3863146" y="1674030"/>
                  <a:pt x="3935975" y="1725749"/>
                  <a:pt x="3956030" y="1827078"/>
                </a:cubicBezTo>
                <a:lnTo>
                  <a:pt x="3566549" y="1827078"/>
                </a:lnTo>
                <a:close/>
                <a:moveTo>
                  <a:pt x="3401890" y="1912574"/>
                </a:moveTo>
                <a:cubicBezTo>
                  <a:pt x="3401890" y="2130008"/>
                  <a:pt x="3552828" y="2288333"/>
                  <a:pt x="3778705" y="2288333"/>
                </a:cubicBezTo>
                <a:cubicBezTo>
                  <a:pt x="3931753" y="2288333"/>
                  <a:pt x="4043637" y="2213392"/>
                  <a:pt x="4114356" y="2111008"/>
                </a:cubicBezTo>
                <a:lnTo>
                  <a:pt x="4002472" y="2022346"/>
                </a:lnTo>
                <a:cubicBezTo>
                  <a:pt x="3949697" y="2100453"/>
                  <a:pt x="3872645" y="2142674"/>
                  <a:pt x="3782927" y="2142674"/>
                </a:cubicBezTo>
                <a:cubicBezTo>
                  <a:pt x="3660489" y="2142674"/>
                  <a:pt x="3573938" y="2063511"/>
                  <a:pt x="3560216" y="1948461"/>
                </a:cubicBezTo>
                <a:lnTo>
                  <a:pt x="4116467" y="1948461"/>
                </a:lnTo>
                <a:cubicBezTo>
                  <a:pt x="4133355" y="1664530"/>
                  <a:pt x="3961307" y="1534703"/>
                  <a:pt x="3770261" y="1534703"/>
                </a:cubicBezTo>
                <a:cubicBezTo>
                  <a:pt x="3560216" y="1534703"/>
                  <a:pt x="3401890" y="1691973"/>
                  <a:pt x="3401890" y="1912574"/>
                </a:cubicBezTo>
                <a:moveTo>
                  <a:pt x="5948822" y="2131063"/>
                </a:moveTo>
                <a:cubicBezTo>
                  <a:pt x="5832716" y="2131063"/>
                  <a:pt x="5742999" y="2050845"/>
                  <a:pt x="5742999" y="1912574"/>
                </a:cubicBezTo>
                <a:cubicBezTo>
                  <a:pt x="5742999" y="1773247"/>
                  <a:pt x="5832716" y="1693029"/>
                  <a:pt x="5948822" y="1693029"/>
                </a:cubicBezTo>
                <a:cubicBezTo>
                  <a:pt x="6070205" y="1693029"/>
                  <a:pt x="6158868" y="1781691"/>
                  <a:pt x="6158868" y="1912574"/>
                </a:cubicBezTo>
                <a:cubicBezTo>
                  <a:pt x="6159923" y="2042401"/>
                  <a:pt x="6071261" y="2131063"/>
                  <a:pt x="5948822" y="2131063"/>
                </a:cubicBezTo>
                <a:moveTo>
                  <a:pt x="5737721" y="2185949"/>
                </a:moveTo>
                <a:cubicBezTo>
                  <a:pt x="5788386" y="2250335"/>
                  <a:pt x="5877048" y="2287278"/>
                  <a:pt x="5970988" y="2287278"/>
                </a:cubicBezTo>
                <a:cubicBezTo>
                  <a:pt x="6166256" y="2287278"/>
                  <a:pt x="6329859" y="2133174"/>
                  <a:pt x="6329859" y="1913629"/>
                </a:cubicBezTo>
                <a:cubicBezTo>
                  <a:pt x="6329859" y="1690918"/>
                  <a:pt x="6166256" y="1537870"/>
                  <a:pt x="5970988" y="1537870"/>
                </a:cubicBezTo>
                <a:cubicBezTo>
                  <a:pt x="5885492" y="1537870"/>
                  <a:pt x="5803163" y="1567424"/>
                  <a:pt x="5751443" y="1622310"/>
                </a:cubicBezTo>
                <a:cubicBezTo>
                  <a:pt x="5754610" y="1567424"/>
                  <a:pt x="5755665" y="1507260"/>
                  <a:pt x="5755665" y="1451318"/>
                </a:cubicBezTo>
                <a:lnTo>
                  <a:pt x="5755665" y="1219107"/>
                </a:lnTo>
                <a:lnTo>
                  <a:pt x="5586784" y="1219107"/>
                </a:lnTo>
                <a:lnTo>
                  <a:pt x="5586784" y="2272501"/>
                </a:lnTo>
                <a:lnTo>
                  <a:pt x="5736666" y="2272501"/>
                </a:lnTo>
                <a:lnTo>
                  <a:pt x="5737721" y="2185949"/>
                </a:lnTo>
                <a:moveTo>
                  <a:pt x="6663398" y="1828133"/>
                </a:moveTo>
                <a:cubicBezTo>
                  <a:pt x="6687675" y="1738415"/>
                  <a:pt x="6764727" y="1675085"/>
                  <a:pt x="6865000" y="1675085"/>
                </a:cubicBezTo>
                <a:cubicBezTo>
                  <a:pt x="6959996" y="1675085"/>
                  <a:pt x="7032825" y="1726805"/>
                  <a:pt x="7052880" y="1828133"/>
                </a:cubicBezTo>
                <a:lnTo>
                  <a:pt x="6663398" y="1828133"/>
                </a:lnTo>
                <a:close/>
                <a:moveTo>
                  <a:pt x="6499795" y="1914685"/>
                </a:moveTo>
                <a:cubicBezTo>
                  <a:pt x="6499795" y="2132119"/>
                  <a:pt x="6650732" y="2290444"/>
                  <a:pt x="6876610" y="2290444"/>
                </a:cubicBezTo>
                <a:cubicBezTo>
                  <a:pt x="7029659" y="2290444"/>
                  <a:pt x="7141542" y="2215503"/>
                  <a:pt x="7212261" y="2113119"/>
                </a:cubicBezTo>
                <a:lnTo>
                  <a:pt x="7100377" y="2024457"/>
                </a:lnTo>
                <a:cubicBezTo>
                  <a:pt x="7047602" y="2102564"/>
                  <a:pt x="6970551" y="2144785"/>
                  <a:pt x="6880833" y="2144785"/>
                </a:cubicBezTo>
                <a:cubicBezTo>
                  <a:pt x="6758394" y="2144785"/>
                  <a:pt x="6671842" y="2065622"/>
                  <a:pt x="6658121" y="1950572"/>
                </a:cubicBezTo>
                <a:lnTo>
                  <a:pt x="7213317" y="1950572"/>
                </a:lnTo>
                <a:cubicBezTo>
                  <a:pt x="7230204" y="1666641"/>
                  <a:pt x="7058157" y="1536814"/>
                  <a:pt x="6867111" y="1536814"/>
                </a:cubicBezTo>
                <a:cubicBezTo>
                  <a:pt x="6658121" y="1535759"/>
                  <a:pt x="6499795" y="1693029"/>
                  <a:pt x="6499795" y="1914685"/>
                </a:cubicBezTo>
                <a:moveTo>
                  <a:pt x="7656628" y="1551591"/>
                </a:moveTo>
                <a:cubicBezTo>
                  <a:pt x="7502524" y="1551591"/>
                  <a:pt x="7418084" y="1626532"/>
                  <a:pt x="7418084" y="1795413"/>
                </a:cubicBezTo>
                <a:lnTo>
                  <a:pt x="7418084" y="2273556"/>
                </a:lnTo>
                <a:lnTo>
                  <a:pt x="7586965" y="2273556"/>
                </a:lnTo>
                <a:lnTo>
                  <a:pt x="7586965" y="1792246"/>
                </a:lnTo>
                <a:cubicBezTo>
                  <a:pt x="7586965" y="1729971"/>
                  <a:pt x="7611241" y="1704639"/>
                  <a:pt x="7672461" y="1704639"/>
                </a:cubicBezTo>
                <a:lnTo>
                  <a:pt x="7803343" y="1704639"/>
                </a:lnTo>
                <a:lnTo>
                  <a:pt x="7803343" y="1551591"/>
                </a:lnTo>
                <a:lnTo>
                  <a:pt x="7656628" y="1551591"/>
                </a:lnTo>
                <a:moveTo>
                  <a:pt x="2170117" y="1551591"/>
                </a:moveTo>
                <a:cubicBezTo>
                  <a:pt x="2016013" y="1551591"/>
                  <a:pt x="1931573" y="1626532"/>
                  <a:pt x="1931573" y="1795413"/>
                </a:cubicBezTo>
                <a:lnTo>
                  <a:pt x="1931573" y="2273556"/>
                </a:lnTo>
                <a:lnTo>
                  <a:pt x="2100454" y="2273556"/>
                </a:lnTo>
                <a:lnTo>
                  <a:pt x="2100454" y="1792246"/>
                </a:lnTo>
                <a:cubicBezTo>
                  <a:pt x="2100454" y="1729971"/>
                  <a:pt x="2124730" y="1704639"/>
                  <a:pt x="2185949" y="1704639"/>
                </a:cubicBezTo>
                <a:lnTo>
                  <a:pt x="2316832" y="1704639"/>
                </a:lnTo>
                <a:lnTo>
                  <a:pt x="2316832" y="1551591"/>
                </a:lnTo>
                <a:lnTo>
                  <a:pt x="2170117" y="1551591"/>
                </a:lnTo>
                <a:moveTo>
                  <a:pt x="8318429" y="2111008"/>
                </a:moveTo>
                <a:cubicBezTo>
                  <a:pt x="8195991" y="2111008"/>
                  <a:pt x="8108384" y="2025512"/>
                  <a:pt x="8108384" y="1902019"/>
                </a:cubicBezTo>
                <a:cubicBezTo>
                  <a:pt x="8108384" y="1777469"/>
                  <a:pt x="8195991" y="1693029"/>
                  <a:pt x="8317374" y="1693029"/>
                </a:cubicBezTo>
                <a:cubicBezTo>
                  <a:pt x="8434534" y="1693029"/>
                  <a:pt x="8526363" y="1771136"/>
                  <a:pt x="8526363" y="1903074"/>
                </a:cubicBezTo>
                <a:cubicBezTo>
                  <a:pt x="8525308" y="2033957"/>
                  <a:pt x="8434534" y="2111008"/>
                  <a:pt x="8318429" y="2111008"/>
                </a:cubicBezTo>
                <a:moveTo>
                  <a:pt x="8122105" y="2544821"/>
                </a:moveTo>
                <a:lnTo>
                  <a:pt x="8279376" y="2544821"/>
                </a:lnTo>
                <a:cubicBezTo>
                  <a:pt x="8529530" y="2544821"/>
                  <a:pt x="8683634" y="2428715"/>
                  <a:pt x="8683634" y="2189116"/>
                </a:cubicBezTo>
                <a:lnTo>
                  <a:pt x="8683634" y="1551591"/>
                </a:lnTo>
                <a:lnTo>
                  <a:pt x="8533752" y="1551591"/>
                </a:lnTo>
                <a:lnTo>
                  <a:pt x="8532697" y="1639198"/>
                </a:lnTo>
                <a:cubicBezTo>
                  <a:pt x="8480977" y="1573757"/>
                  <a:pt x="8393370" y="1537870"/>
                  <a:pt x="8298375" y="1537870"/>
                </a:cubicBezTo>
                <a:cubicBezTo>
                  <a:pt x="8102051" y="1537870"/>
                  <a:pt x="7940559" y="1686696"/>
                  <a:pt x="7940559" y="1902019"/>
                </a:cubicBezTo>
                <a:cubicBezTo>
                  <a:pt x="7940559" y="2119452"/>
                  <a:pt x="8099940" y="2260890"/>
                  <a:pt x="8300486" y="2260890"/>
                </a:cubicBezTo>
                <a:cubicBezTo>
                  <a:pt x="8394425" y="2260890"/>
                  <a:pt x="8472533" y="2229225"/>
                  <a:pt x="8520030" y="2172228"/>
                </a:cubicBezTo>
                <a:lnTo>
                  <a:pt x="8520030" y="2203893"/>
                </a:lnTo>
                <a:cubicBezTo>
                  <a:pt x="8518975" y="2335831"/>
                  <a:pt x="8434534" y="2391773"/>
                  <a:pt x="8283597" y="2391773"/>
                </a:cubicBezTo>
                <a:lnTo>
                  <a:pt x="8122105" y="2391773"/>
                </a:lnTo>
                <a:lnTo>
                  <a:pt x="8122105" y="2544821"/>
                </a:lnTo>
                <a:close/>
                <a:moveTo>
                  <a:pt x="7672461" y="867624"/>
                </a:moveTo>
                <a:cubicBezTo>
                  <a:pt x="7611241" y="867624"/>
                  <a:pt x="7586965" y="843348"/>
                  <a:pt x="7586965" y="780018"/>
                </a:cubicBezTo>
                <a:lnTo>
                  <a:pt x="7588021" y="450700"/>
                </a:lnTo>
                <a:lnTo>
                  <a:pt x="7753734" y="450700"/>
                </a:lnTo>
                <a:lnTo>
                  <a:pt x="7753734" y="298708"/>
                </a:lnTo>
                <a:lnTo>
                  <a:pt x="7588021" y="298708"/>
                </a:lnTo>
                <a:lnTo>
                  <a:pt x="7588021" y="49609"/>
                </a:lnTo>
                <a:lnTo>
                  <a:pt x="7419140" y="106606"/>
                </a:lnTo>
                <a:lnTo>
                  <a:pt x="7419140" y="299763"/>
                </a:lnTo>
                <a:lnTo>
                  <a:pt x="7304090" y="299763"/>
                </a:lnTo>
                <a:lnTo>
                  <a:pt x="7304090" y="452811"/>
                </a:lnTo>
                <a:lnTo>
                  <a:pt x="7418084" y="452811"/>
                </a:lnTo>
                <a:lnTo>
                  <a:pt x="7417029" y="770518"/>
                </a:lnTo>
                <a:lnTo>
                  <a:pt x="7418084" y="770518"/>
                </a:lnTo>
                <a:lnTo>
                  <a:pt x="7418084" y="777907"/>
                </a:lnTo>
                <a:cubicBezTo>
                  <a:pt x="7418084" y="946787"/>
                  <a:pt x="7502524" y="1021728"/>
                  <a:pt x="7656628" y="1021728"/>
                </a:cubicBezTo>
                <a:lnTo>
                  <a:pt x="7804399" y="1020673"/>
                </a:lnTo>
                <a:lnTo>
                  <a:pt x="7804399" y="867624"/>
                </a:lnTo>
                <a:lnTo>
                  <a:pt x="7672461" y="867624"/>
                </a:lnTo>
                <a:close/>
                <a:moveTo>
                  <a:pt x="4861653" y="576305"/>
                </a:moveTo>
                <a:cubicBezTo>
                  <a:pt x="4885929" y="486587"/>
                  <a:pt x="4962981" y="423257"/>
                  <a:pt x="5063254" y="423257"/>
                </a:cubicBezTo>
                <a:cubicBezTo>
                  <a:pt x="5158250" y="423257"/>
                  <a:pt x="5231079" y="474977"/>
                  <a:pt x="5251134" y="576305"/>
                </a:cubicBezTo>
                <a:lnTo>
                  <a:pt x="4861653" y="576305"/>
                </a:lnTo>
                <a:close/>
                <a:moveTo>
                  <a:pt x="4698050" y="662857"/>
                </a:moveTo>
                <a:cubicBezTo>
                  <a:pt x="4698050" y="880291"/>
                  <a:pt x="4848987" y="1038616"/>
                  <a:pt x="5074865" y="1038616"/>
                </a:cubicBezTo>
                <a:cubicBezTo>
                  <a:pt x="5227913" y="1038616"/>
                  <a:pt x="5339796" y="963675"/>
                  <a:pt x="5410515" y="861291"/>
                </a:cubicBezTo>
                <a:lnTo>
                  <a:pt x="5298632" y="771574"/>
                </a:lnTo>
                <a:cubicBezTo>
                  <a:pt x="5245856" y="849681"/>
                  <a:pt x="5168805" y="891901"/>
                  <a:pt x="5079087" y="891901"/>
                </a:cubicBezTo>
                <a:cubicBezTo>
                  <a:pt x="4956648" y="891901"/>
                  <a:pt x="4870097" y="812738"/>
                  <a:pt x="4856375" y="697688"/>
                </a:cubicBezTo>
                <a:lnTo>
                  <a:pt x="5411571" y="697688"/>
                </a:lnTo>
                <a:cubicBezTo>
                  <a:pt x="5428458" y="413758"/>
                  <a:pt x="5256411" y="284986"/>
                  <a:pt x="5065365" y="284986"/>
                </a:cubicBezTo>
                <a:cubicBezTo>
                  <a:pt x="4856375" y="284986"/>
                  <a:pt x="4698050" y="441201"/>
                  <a:pt x="4698050" y="662857"/>
                </a:cubicBezTo>
                <a:moveTo>
                  <a:pt x="5751443" y="576305"/>
                </a:moveTo>
                <a:cubicBezTo>
                  <a:pt x="5775720" y="486587"/>
                  <a:pt x="5852771" y="423257"/>
                  <a:pt x="5953044" y="423257"/>
                </a:cubicBezTo>
                <a:cubicBezTo>
                  <a:pt x="6048040" y="423257"/>
                  <a:pt x="6120870" y="474977"/>
                  <a:pt x="6140924" y="576305"/>
                </a:cubicBezTo>
                <a:lnTo>
                  <a:pt x="5751443" y="576305"/>
                </a:lnTo>
                <a:close/>
                <a:moveTo>
                  <a:pt x="5586784" y="662857"/>
                </a:moveTo>
                <a:cubicBezTo>
                  <a:pt x="5586784" y="880291"/>
                  <a:pt x="5738777" y="1038616"/>
                  <a:pt x="5963599" y="1038616"/>
                </a:cubicBezTo>
                <a:cubicBezTo>
                  <a:pt x="6116647" y="1038616"/>
                  <a:pt x="6228531" y="963675"/>
                  <a:pt x="6299250" y="861291"/>
                </a:cubicBezTo>
                <a:lnTo>
                  <a:pt x="6187366" y="772629"/>
                </a:lnTo>
                <a:cubicBezTo>
                  <a:pt x="6134591" y="850736"/>
                  <a:pt x="6057539" y="892957"/>
                  <a:pt x="5967822" y="892957"/>
                </a:cubicBezTo>
                <a:cubicBezTo>
                  <a:pt x="5845383" y="892957"/>
                  <a:pt x="5758831" y="813794"/>
                  <a:pt x="5745110" y="698744"/>
                </a:cubicBezTo>
                <a:lnTo>
                  <a:pt x="6301361" y="698744"/>
                </a:lnTo>
                <a:cubicBezTo>
                  <a:pt x="6318248" y="414813"/>
                  <a:pt x="6146201" y="284986"/>
                  <a:pt x="5955155" y="284986"/>
                </a:cubicBezTo>
                <a:cubicBezTo>
                  <a:pt x="5745110" y="284986"/>
                  <a:pt x="5586784" y="441201"/>
                  <a:pt x="5586784" y="662857"/>
                </a:cubicBezTo>
                <a:moveTo>
                  <a:pt x="6813280" y="282875"/>
                </a:moveTo>
                <a:cubicBezTo>
                  <a:pt x="6625401" y="282875"/>
                  <a:pt x="6513517" y="398981"/>
                  <a:pt x="6513517" y="591082"/>
                </a:cubicBezTo>
                <a:lnTo>
                  <a:pt x="6513517" y="1020673"/>
                </a:lnTo>
                <a:lnTo>
                  <a:pt x="6682397" y="1020673"/>
                </a:lnTo>
                <a:lnTo>
                  <a:pt x="6682397" y="597415"/>
                </a:lnTo>
                <a:cubicBezTo>
                  <a:pt x="6682397" y="496087"/>
                  <a:pt x="6728840" y="442256"/>
                  <a:pt x="6813280" y="442256"/>
                </a:cubicBezTo>
                <a:cubicBezTo>
                  <a:pt x="6896665" y="442256"/>
                  <a:pt x="6944163" y="497142"/>
                  <a:pt x="6944163" y="597415"/>
                </a:cubicBezTo>
                <a:lnTo>
                  <a:pt x="6944163" y="1021728"/>
                </a:lnTo>
                <a:lnTo>
                  <a:pt x="7113044" y="1021728"/>
                </a:lnTo>
                <a:lnTo>
                  <a:pt x="7113044" y="591082"/>
                </a:lnTo>
                <a:cubicBezTo>
                  <a:pt x="7113044" y="398981"/>
                  <a:pt x="7000105" y="282875"/>
                  <a:pt x="6813280" y="282875"/>
                </a:cubicBezTo>
              </a:path>
            </a:pathLst>
          </a:custGeom>
          <a:solidFill>
            <a:schemeClr val="bg1"/>
          </a:solidFill>
          <a:ln w="105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FD047B2-C9C3-B2F1-039C-AA6D406A90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247" y="2107266"/>
            <a:ext cx="5124607" cy="3496386"/>
          </a:xfrm>
          <a:noFill/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nl-NL" dirty="0" err="1"/>
              <a:t>alit</a:t>
            </a:r>
            <a:r>
              <a:rPr lang="nl-NL" dirty="0"/>
              <a:t> modi </a:t>
            </a:r>
            <a:r>
              <a:rPr lang="nl-NL" dirty="0" err="1"/>
              <a:t>alictorerum</a:t>
            </a:r>
            <a:r>
              <a:rPr lang="nl-NL" dirty="0"/>
              <a:t> </a:t>
            </a:r>
            <a:r>
              <a:rPr lang="nl-NL" dirty="0" err="1"/>
              <a:t>esti</a:t>
            </a:r>
            <a:r>
              <a:rPr lang="nl-NL" dirty="0"/>
              <a:t> </a:t>
            </a:r>
            <a:r>
              <a:rPr lang="nl-NL" dirty="0" err="1"/>
              <a:t>dolorum</a:t>
            </a:r>
            <a:r>
              <a:rPr lang="nl-NL" dirty="0"/>
              <a:t>, </a:t>
            </a:r>
            <a:r>
              <a:rPr lang="nl-NL" dirty="0" err="1"/>
              <a:t>soluptium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ipid</a:t>
            </a:r>
            <a:r>
              <a:rPr lang="nl-NL" dirty="0"/>
              <a:t> </a:t>
            </a:r>
            <a:r>
              <a:rPr lang="nl-NL" dirty="0" err="1"/>
              <a:t>essinit</a:t>
            </a:r>
            <a:r>
              <a:rPr lang="nl-NL" dirty="0"/>
              <a:t> </a:t>
            </a:r>
            <a:r>
              <a:rPr lang="nl-NL" dirty="0" err="1"/>
              <a:t>atistiore</a:t>
            </a:r>
            <a:r>
              <a:rPr lang="nl-NL" dirty="0"/>
              <a:t> </a:t>
            </a:r>
            <a:r>
              <a:rPr lang="nl-NL" dirty="0" err="1"/>
              <a:t>nist</a:t>
            </a:r>
            <a:r>
              <a:rPr lang="nl-NL" dirty="0"/>
              <a:t> </a:t>
            </a:r>
            <a:r>
              <a:rPr lang="nl-NL" dirty="0" err="1"/>
              <a:t>volup</a:t>
            </a:r>
            <a:r>
              <a:rPr lang="nl-NL" dirty="0"/>
              <a:t> </a:t>
            </a:r>
            <a:r>
              <a:rPr lang="nl-NL" dirty="0" err="1"/>
              <a:t>tium</a:t>
            </a:r>
            <a:r>
              <a:rPr lang="nl-NL" dirty="0"/>
              <a:t> </a:t>
            </a:r>
            <a:r>
              <a:rPr lang="nl-NL" dirty="0" err="1"/>
              <a:t>quamusa</a:t>
            </a:r>
            <a:r>
              <a:rPr lang="nl-NL" dirty="0"/>
              <a:t> es </a:t>
            </a:r>
            <a:r>
              <a:rPr lang="nl-NL" dirty="0" err="1"/>
              <a:t>dolut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re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rerferf</a:t>
            </a:r>
            <a:r>
              <a:rPr lang="nl-NL" dirty="0"/>
              <a:t> </a:t>
            </a:r>
            <a:r>
              <a:rPr lang="nl-NL" dirty="0" err="1"/>
              <a:t>erestem</a:t>
            </a:r>
            <a:r>
              <a:rPr lang="nl-NL" dirty="0"/>
              <a:t> </a:t>
            </a:r>
            <a:r>
              <a:rPr lang="nl-NL" dirty="0" err="1"/>
              <a:t>doloris</a:t>
            </a:r>
            <a:r>
              <a:rPr lang="nl-NL" dirty="0"/>
              <a:t> </a:t>
            </a:r>
            <a:r>
              <a:rPr lang="nl-NL" dirty="0" err="1"/>
              <a:t>eos</a:t>
            </a:r>
            <a:r>
              <a:rPr lang="nl-NL" dirty="0"/>
              <a:t> quo que pro </a:t>
            </a:r>
            <a:r>
              <a:rPr lang="nl-NL" dirty="0" err="1"/>
              <a:t>blaut</a:t>
            </a:r>
            <a:r>
              <a:rPr lang="nl-NL" dirty="0"/>
              <a:t> </a:t>
            </a:r>
            <a:r>
              <a:rPr lang="nl-NL" dirty="0" err="1"/>
              <a:t>autem</a:t>
            </a:r>
            <a:r>
              <a:rPr lang="nl-NL" dirty="0"/>
              <a:t> </a:t>
            </a:r>
            <a:r>
              <a:rPr lang="nl-NL" dirty="0" err="1"/>
              <a:t>im</a:t>
            </a:r>
            <a:r>
              <a:rPr lang="nl-NL" dirty="0"/>
              <a:t> </a:t>
            </a:r>
            <a:r>
              <a:rPr lang="nl-NL" dirty="0" err="1"/>
              <a:t>faccaboriate</a:t>
            </a:r>
            <a:r>
              <a:rPr lang="nl-NL" dirty="0"/>
              <a:t> </a:t>
            </a:r>
            <a:r>
              <a:rPr lang="nl-NL" dirty="0" err="1"/>
              <a:t>coritatem</a:t>
            </a:r>
            <a:r>
              <a:rPr lang="nl-NL" dirty="0"/>
              <a:t> </a:t>
            </a:r>
            <a:r>
              <a:rPr lang="nl-NL" dirty="0" err="1"/>
              <a:t>nullo</a:t>
            </a:r>
            <a:r>
              <a:rPr lang="nl-NL" dirty="0"/>
              <a:t> </a:t>
            </a:r>
            <a:r>
              <a:rPr lang="nl-NL" dirty="0" err="1"/>
              <a:t>optasse</a:t>
            </a:r>
            <a:r>
              <a:rPr lang="nl-NL" dirty="0"/>
              <a:t> </a:t>
            </a:r>
            <a:r>
              <a:rPr lang="nl-NL" dirty="0" err="1"/>
              <a:t>ctusdant</a:t>
            </a:r>
            <a:r>
              <a:rPr lang="nl-NL" dirty="0"/>
              <a:t>,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digenda</a:t>
            </a:r>
            <a:r>
              <a:rPr lang="nl-NL" dirty="0"/>
              <a:t> </a:t>
            </a:r>
            <a:r>
              <a:rPr lang="nl-NL" dirty="0" err="1"/>
              <a:t>ndebis</a:t>
            </a:r>
            <a:r>
              <a:rPr lang="nl-NL" dirty="0"/>
              <a:t> </a:t>
            </a:r>
            <a:r>
              <a:rPr lang="nl-NL" dirty="0" err="1"/>
              <a:t>restrumquam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Acernat</a:t>
            </a:r>
            <a:r>
              <a:rPr lang="nl-NL" dirty="0"/>
              <a:t> </a:t>
            </a:r>
            <a:r>
              <a:rPr lang="nl-NL" dirty="0" err="1"/>
              <a:t>emoluptio</a:t>
            </a:r>
            <a:endParaRPr lang="nl-NL" dirty="0"/>
          </a:p>
          <a:p>
            <a:pPr lvl="2"/>
            <a:r>
              <a:rPr lang="nl-NL" dirty="0" err="1"/>
              <a:t>Xeristrum</a:t>
            </a:r>
            <a:r>
              <a:rPr lang="nl-NL" dirty="0"/>
              <a:t> </a:t>
            </a:r>
            <a:r>
              <a:rPr lang="nl-NL" dirty="0" err="1"/>
              <a:t>fugia</a:t>
            </a:r>
            <a:endParaRPr lang="nl-NL" dirty="0"/>
          </a:p>
          <a:p>
            <a:pPr lvl="3"/>
            <a:r>
              <a:rPr lang="nl-NL" dirty="0" err="1"/>
              <a:t>Aut</a:t>
            </a:r>
            <a:r>
              <a:rPr lang="nl-NL" dirty="0"/>
              <a:t> que</a:t>
            </a:r>
          </a:p>
          <a:p>
            <a:pPr lvl="4"/>
            <a:r>
              <a:rPr lang="nl-NL" dirty="0" err="1"/>
              <a:t>Nonsect</a:t>
            </a:r>
            <a:endParaRPr lang="nl-NL" dirty="0"/>
          </a:p>
          <a:p>
            <a:pPr lvl="5"/>
            <a:r>
              <a:rPr lang="nl-NL" dirty="0" err="1"/>
              <a:t>Excerumqui</a:t>
            </a:r>
            <a:endParaRPr lang="en-US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34450A92-BD0D-B29B-1837-6D35E5E717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6062" y="0"/>
            <a:ext cx="6045938" cy="5919405"/>
          </a:xfrm>
          <a:pattFill prst="lgCheck">
            <a:fgClr>
              <a:schemeClr val="bg1">
                <a:lumMod val="85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lIns="360000" tIns="360000" rIns="360000" bIns="360000"/>
          <a:lstStyle/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7BD8A236-8CAB-61C6-661D-B805C532D9A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94522" y="6298199"/>
            <a:ext cx="4537663" cy="181970"/>
          </a:xfrm>
          <a:prstGeom prst="rect">
            <a:avLst/>
          </a:prstGeom>
        </p:spPr>
        <p:txBody>
          <a:bodyPr lIns="0" tIns="0" rIns="0" bIns="0"/>
          <a:lstStyle>
            <a:lvl1pPr>
              <a:defRPr sz="1182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en-US"/>
              <a:t>Verduurzamen koopwoningen</a:t>
            </a:r>
            <a:endParaRPr spc="-12" dirty="0"/>
          </a:p>
        </p:txBody>
      </p:sp>
      <p:sp>
        <p:nvSpPr>
          <p:cNvPr id="12" name="Holder 5">
            <a:extLst>
              <a:ext uri="{FF2B5EF4-FFF2-40B4-BE49-F238E27FC236}">
                <a16:creationId xmlns:a16="http://schemas.microsoft.com/office/drawing/2014/main" id="{620A57A8-251C-9A45-221D-093FB83992A7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134234" y="6295311"/>
            <a:ext cx="1910054" cy="181970"/>
          </a:xfrm>
        </p:spPr>
        <p:txBody>
          <a:bodyPr lIns="0" tIns="0" rIns="0" bIns="0"/>
          <a:lstStyle>
            <a:lvl1pPr>
              <a:defRPr sz="1182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nl-NL" spc="-6"/>
              <a:t>2-7-2024</a:t>
            </a:r>
            <a:endParaRPr spc="-6" dirty="0"/>
          </a:p>
        </p:txBody>
      </p:sp>
    </p:spTree>
    <p:extLst>
      <p:ext uri="{BB962C8B-B14F-4D97-AF65-F5344CB8AC3E}">
        <p14:creationId xmlns:p14="http://schemas.microsoft.com/office/powerpoint/2010/main" val="426825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 - natuur gro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BCA58CEE-3E92-2929-762F-FE392DBE2148}"/>
              </a:ext>
            </a:extLst>
          </p:cNvPr>
          <p:cNvSpPr/>
          <p:nvPr userDrawn="1"/>
        </p:nvSpPr>
        <p:spPr>
          <a:xfrm>
            <a:off x="109301" y="103005"/>
            <a:ext cx="11984051" cy="1170596"/>
          </a:xfrm>
          <a:prstGeom prst="roundRect">
            <a:avLst>
              <a:gd name="adj" fmla="val 2534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3AD5095-9ADD-EF73-CEFC-1987C2D2520B}"/>
              </a:ext>
            </a:extLst>
          </p:cNvPr>
          <p:cNvSpPr/>
          <p:nvPr userDrawn="1"/>
        </p:nvSpPr>
        <p:spPr>
          <a:xfrm>
            <a:off x="100124" y="6016634"/>
            <a:ext cx="11984051" cy="742212"/>
          </a:xfrm>
          <a:prstGeom prst="roundRect">
            <a:avLst>
              <a:gd name="adj" fmla="val 4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9925" y="423571"/>
            <a:ext cx="11182802" cy="518875"/>
          </a:xfrm>
          <a:noFill/>
        </p:spPr>
        <p:txBody>
          <a:bodyPr lIns="0" tIns="0" rIns="0" bIns="0"/>
          <a:lstStyle>
            <a:lvl1pPr>
              <a:defRPr sz="3881" b="1" i="0" spc="-30" baseline="0">
                <a:solidFill>
                  <a:schemeClr val="tx1"/>
                </a:solidFill>
                <a:latin typeface="+mj-lt"/>
                <a:cs typeface="Segoe UI Semibold"/>
              </a:defRPr>
            </a:lvl1pPr>
          </a:lstStyle>
          <a:p>
            <a:r>
              <a:rPr lang="en-US" dirty="0" err="1"/>
              <a:t>Paginatitel</a:t>
            </a:r>
            <a:r>
              <a:rPr lang="en-US" dirty="0"/>
              <a:t> </a:t>
            </a:r>
            <a:r>
              <a:rPr lang="en-US" dirty="0" err="1"/>
              <a:t>powerpoint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36503" y="6298199"/>
            <a:ext cx="2908405" cy="181970"/>
          </a:xfrm>
          <a:prstGeom prst="rect">
            <a:avLst/>
          </a:prstGeom>
        </p:spPr>
        <p:txBody>
          <a:bodyPr lIns="0" tIns="0" rIns="0" bIns="0"/>
          <a:lstStyle>
            <a:lvl1pPr>
              <a:defRPr sz="1182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en-US"/>
              <a:t>Verduurzamen koopwoningen</a:t>
            </a:r>
            <a:endParaRPr spc="-12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4522" y="6308928"/>
            <a:ext cx="4029342" cy="181970"/>
          </a:xfrm>
        </p:spPr>
        <p:txBody>
          <a:bodyPr lIns="0" tIns="0" rIns="0" bIns="0"/>
          <a:lstStyle>
            <a:lvl1pPr>
              <a:defRPr sz="1182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nl-NL" spc="-6"/>
              <a:t>2-7-2024</a:t>
            </a:r>
            <a:endParaRPr spc="-6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F95FF92D-3072-CCB0-D18A-AC5D8381BE2A}"/>
              </a:ext>
            </a:extLst>
          </p:cNvPr>
          <p:cNvSpPr/>
          <p:nvPr userDrawn="1"/>
        </p:nvSpPr>
        <p:spPr>
          <a:xfrm>
            <a:off x="10938178" y="6242402"/>
            <a:ext cx="311596" cy="291467"/>
          </a:xfrm>
          <a:custGeom>
            <a:avLst/>
            <a:gdLst>
              <a:gd name="connsiteX0" fmla="*/ 2022346 w 2322116"/>
              <a:gd name="connsiteY0" fmla="*/ 1252883 h 2006513"/>
              <a:gd name="connsiteX1" fmla="*/ 1722583 w 2322116"/>
              <a:gd name="connsiteY1" fmla="*/ 1561091 h 2006513"/>
              <a:gd name="connsiteX2" fmla="*/ 1722583 w 2322116"/>
              <a:gd name="connsiteY2" fmla="*/ 1691973 h 2006513"/>
              <a:gd name="connsiteX3" fmla="*/ 1591700 w 2322116"/>
              <a:gd name="connsiteY3" fmla="*/ 1847132 h 2006513"/>
              <a:gd name="connsiteX4" fmla="*/ 1460818 w 2322116"/>
              <a:gd name="connsiteY4" fmla="*/ 1691973 h 2006513"/>
              <a:gd name="connsiteX5" fmla="*/ 1460818 w 2322116"/>
              <a:gd name="connsiteY5" fmla="*/ 308207 h 2006513"/>
              <a:gd name="connsiteX6" fmla="*/ 1161055 w 2322116"/>
              <a:gd name="connsiteY6" fmla="*/ 0 h 2006513"/>
              <a:gd name="connsiteX7" fmla="*/ 861292 w 2322116"/>
              <a:gd name="connsiteY7" fmla="*/ 308207 h 2006513"/>
              <a:gd name="connsiteX8" fmla="*/ 861292 w 2322116"/>
              <a:gd name="connsiteY8" fmla="*/ 440145 h 2006513"/>
              <a:gd name="connsiteX9" fmla="*/ 861292 w 2322116"/>
              <a:gd name="connsiteY9" fmla="*/ 440145 h 2006513"/>
              <a:gd name="connsiteX10" fmla="*/ 861292 w 2322116"/>
              <a:gd name="connsiteY10" fmla="*/ 442256 h 2006513"/>
              <a:gd name="connsiteX11" fmla="*/ 730409 w 2322116"/>
              <a:gd name="connsiteY11" fmla="*/ 597415 h 2006513"/>
              <a:gd name="connsiteX12" fmla="*/ 599526 w 2322116"/>
              <a:gd name="connsiteY12" fmla="*/ 442256 h 2006513"/>
              <a:gd name="connsiteX13" fmla="*/ 599526 w 2322116"/>
              <a:gd name="connsiteY13" fmla="*/ 309263 h 2006513"/>
              <a:gd name="connsiteX14" fmla="*/ 299763 w 2322116"/>
              <a:gd name="connsiteY14" fmla="*/ 1055 h 2006513"/>
              <a:gd name="connsiteX15" fmla="*/ 0 w 2322116"/>
              <a:gd name="connsiteY15" fmla="*/ 309263 h 2006513"/>
              <a:gd name="connsiteX16" fmla="*/ 0 w 2322116"/>
              <a:gd name="connsiteY16" fmla="*/ 738853 h 2006513"/>
              <a:gd name="connsiteX17" fmla="*/ 168881 w 2322116"/>
              <a:gd name="connsiteY17" fmla="*/ 738853 h 2006513"/>
              <a:gd name="connsiteX18" fmla="*/ 168881 w 2322116"/>
              <a:gd name="connsiteY18" fmla="*/ 314540 h 2006513"/>
              <a:gd name="connsiteX19" fmla="*/ 299763 w 2322116"/>
              <a:gd name="connsiteY19" fmla="*/ 159381 h 2006513"/>
              <a:gd name="connsiteX20" fmla="*/ 430646 w 2322116"/>
              <a:gd name="connsiteY20" fmla="*/ 314540 h 2006513"/>
              <a:gd name="connsiteX21" fmla="*/ 430646 w 2322116"/>
              <a:gd name="connsiteY21" fmla="*/ 447534 h 2006513"/>
              <a:gd name="connsiteX22" fmla="*/ 730409 w 2322116"/>
              <a:gd name="connsiteY22" fmla="*/ 755741 h 2006513"/>
              <a:gd name="connsiteX23" fmla="*/ 1030172 w 2322116"/>
              <a:gd name="connsiteY23" fmla="*/ 447534 h 2006513"/>
              <a:gd name="connsiteX24" fmla="*/ 1030172 w 2322116"/>
              <a:gd name="connsiteY24" fmla="*/ 314540 h 2006513"/>
              <a:gd name="connsiteX25" fmla="*/ 1161055 w 2322116"/>
              <a:gd name="connsiteY25" fmla="*/ 159381 h 2006513"/>
              <a:gd name="connsiteX26" fmla="*/ 1291937 w 2322116"/>
              <a:gd name="connsiteY26" fmla="*/ 314540 h 2006513"/>
              <a:gd name="connsiteX27" fmla="*/ 1291937 w 2322116"/>
              <a:gd name="connsiteY27" fmla="*/ 1698306 h 2006513"/>
              <a:gd name="connsiteX28" fmla="*/ 1591700 w 2322116"/>
              <a:gd name="connsiteY28" fmla="*/ 2006513 h 2006513"/>
              <a:gd name="connsiteX29" fmla="*/ 1891463 w 2322116"/>
              <a:gd name="connsiteY29" fmla="*/ 1698306 h 2006513"/>
              <a:gd name="connsiteX30" fmla="*/ 1891463 w 2322116"/>
              <a:gd name="connsiteY30" fmla="*/ 1567424 h 2006513"/>
              <a:gd name="connsiteX31" fmla="*/ 2022346 w 2322116"/>
              <a:gd name="connsiteY31" fmla="*/ 1412265 h 2006513"/>
              <a:gd name="connsiteX32" fmla="*/ 2153229 w 2322116"/>
              <a:gd name="connsiteY32" fmla="*/ 1567424 h 2006513"/>
              <a:gd name="connsiteX33" fmla="*/ 2153229 w 2322116"/>
              <a:gd name="connsiteY33" fmla="*/ 1991736 h 2006513"/>
              <a:gd name="connsiteX34" fmla="*/ 2322109 w 2322116"/>
              <a:gd name="connsiteY34" fmla="*/ 1991736 h 2006513"/>
              <a:gd name="connsiteX35" fmla="*/ 2322109 w 2322116"/>
              <a:gd name="connsiteY35" fmla="*/ 1562146 h 2006513"/>
              <a:gd name="connsiteX36" fmla="*/ 2022346 w 2322116"/>
              <a:gd name="connsiteY36" fmla="*/ 1252883 h 200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22116" h="2006513">
                <a:moveTo>
                  <a:pt x="2022346" y="1252883"/>
                </a:moveTo>
                <a:cubicBezTo>
                  <a:pt x="1834466" y="1252883"/>
                  <a:pt x="1722583" y="1368989"/>
                  <a:pt x="1722583" y="1561091"/>
                </a:cubicBezTo>
                <a:lnTo>
                  <a:pt x="1722583" y="1691973"/>
                </a:lnTo>
                <a:cubicBezTo>
                  <a:pt x="1722583" y="1793302"/>
                  <a:pt x="1676141" y="1847132"/>
                  <a:pt x="1591700" y="1847132"/>
                </a:cubicBezTo>
                <a:cubicBezTo>
                  <a:pt x="1508316" y="1847132"/>
                  <a:pt x="1460818" y="1792246"/>
                  <a:pt x="1460818" y="1691973"/>
                </a:cubicBezTo>
                <a:lnTo>
                  <a:pt x="1460818" y="308207"/>
                </a:lnTo>
                <a:cubicBezTo>
                  <a:pt x="1460818" y="116105"/>
                  <a:pt x="1347879" y="0"/>
                  <a:pt x="1161055" y="0"/>
                </a:cubicBezTo>
                <a:cubicBezTo>
                  <a:pt x="973175" y="0"/>
                  <a:pt x="861292" y="116105"/>
                  <a:pt x="861292" y="308207"/>
                </a:cubicBezTo>
                <a:lnTo>
                  <a:pt x="861292" y="440145"/>
                </a:lnTo>
                <a:lnTo>
                  <a:pt x="861292" y="440145"/>
                </a:lnTo>
                <a:lnTo>
                  <a:pt x="861292" y="442256"/>
                </a:lnTo>
                <a:cubicBezTo>
                  <a:pt x="861292" y="543585"/>
                  <a:pt x="814849" y="597415"/>
                  <a:pt x="730409" y="597415"/>
                </a:cubicBezTo>
                <a:cubicBezTo>
                  <a:pt x="647024" y="597415"/>
                  <a:pt x="599526" y="542529"/>
                  <a:pt x="599526" y="442256"/>
                </a:cubicBezTo>
                <a:lnTo>
                  <a:pt x="599526" y="309263"/>
                </a:lnTo>
                <a:cubicBezTo>
                  <a:pt x="599526" y="117161"/>
                  <a:pt x="486588" y="1055"/>
                  <a:pt x="299763" y="1055"/>
                </a:cubicBezTo>
                <a:cubicBezTo>
                  <a:pt x="111884" y="1055"/>
                  <a:pt x="0" y="117161"/>
                  <a:pt x="0" y="309263"/>
                </a:cubicBezTo>
                <a:lnTo>
                  <a:pt x="0" y="738853"/>
                </a:lnTo>
                <a:lnTo>
                  <a:pt x="168881" y="738853"/>
                </a:lnTo>
                <a:lnTo>
                  <a:pt x="168881" y="314540"/>
                </a:lnTo>
                <a:cubicBezTo>
                  <a:pt x="168881" y="213212"/>
                  <a:pt x="215323" y="159381"/>
                  <a:pt x="299763" y="159381"/>
                </a:cubicBezTo>
                <a:cubicBezTo>
                  <a:pt x="383148" y="159381"/>
                  <a:pt x="430646" y="214267"/>
                  <a:pt x="430646" y="314540"/>
                </a:cubicBezTo>
                <a:lnTo>
                  <a:pt x="430646" y="447534"/>
                </a:lnTo>
                <a:cubicBezTo>
                  <a:pt x="430646" y="639636"/>
                  <a:pt x="543585" y="755741"/>
                  <a:pt x="730409" y="755741"/>
                </a:cubicBezTo>
                <a:cubicBezTo>
                  <a:pt x="918289" y="755741"/>
                  <a:pt x="1030172" y="639636"/>
                  <a:pt x="1030172" y="447534"/>
                </a:cubicBezTo>
                <a:lnTo>
                  <a:pt x="1030172" y="314540"/>
                </a:lnTo>
                <a:cubicBezTo>
                  <a:pt x="1030172" y="213212"/>
                  <a:pt x="1076614" y="159381"/>
                  <a:pt x="1161055" y="159381"/>
                </a:cubicBezTo>
                <a:cubicBezTo>
                  <a:pt x="1244440" y="159381"/>
                  <a:pt x="1291937" y="214267"/>
                  <a:pt x="1291937" y="314540"/>
                </a:cubicBezTo>
                <a:lnTo>
                  <a:pt x="1291937" y="1698306"/>
                </a:lnTo>
                <a:cubicBezTo>
                  <a:pt x="1291937" y="1890408"/>
                  <a:pt x="1404876" y="2006513"/>
                  <a:pt x="1591700" y="2006513"/>
                </a:cubicBezTo>
                <a:cubicBezTo>
                  <a:pt x="1779580" y="2006513"/>
                  <a:pt x="1891463" y="1890408"/>
                  <a:pt x="1891463" y="1698306"/>
                </a:cubicBezTo>
                <a:lnTo>
                  <a:pt x="1891463" y="1567424"/>
                </a:lnTo>
                <a:cubicBezTo>
                  <a:pt x="1891463" y="1466095"/>
                  <a:pt x="1937906" y="1412265"/>
                  <a:pt x="2022346" y="1412265"/>
                </a:cubicBezTo>
                <a:cubicBezTo>
                  <a:pt x="2105731" y="1412265"/>
                  <a:pt x="2153229" y="1467151"/>
                  <a:pt x="2153229" y="1567424"/>
                </a:cubicBezTo>
                <a:lnTo>
                  <a:pt x="2153229" y="1991736"/>
                </a:lnTo>
                <a:lnTo>
                  <a:pt x="2322109" y="1991736"/>
                </a:lnTo>
                <a:lnTo>
                  <a:pt x="2322109" y="1562146"/>
                </a:lnTo>
                <a:cubicBezTo>
                  <a:pt x="2323165" y="1368989"/>
                  <a:pt x="2209170" y="1252883"/>
                  <a:pt x="2022346" y="1252883"/>
                </a:cubicBezTo>
              </a:path>
            </a:pathLst>
          </a:custGeom>
          <a:solidFill>
            <a:schemeClr val="accent1"/>
          </a:solidFill>
          <a:ln w="105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90AF1D4-4CAA-0106-0769-F0D1C0F72278}"/>
              </a:ext>
            </a:extLst>
          </p:cNvPr>
          <p:cNvSpPr/>
          <p:nvPr userDrawn="1"/>
        </p:nvSpPr>
        <p:spPr>
          <a:xfrm>
            <a:off x="10532255" y="6201465"/>
            <a:ext cx="1165223" cy="369662"/>
          </a:xfrm>
          <a:custGeom>
            <a:avLst/>
            <a:gdLst>
              <a:gd name="connsiteX0" fmla="*/ 921455 w 8683633"/>
              <a:gd name="connsiteY0" fmla="*/ 520364 h 2544820"/>
              <a:gd name="connsiteX1" fmla="*/ 1439708 w 8683633"/>
              <a:gd name="connsiteY1" fmla="*/ 0 h 2544820"/>
              <a:gd name="connsiteX2" fmla="*/ 1834466 w 8683633"/>
              <a:gd name="connsiteY2" fmla="*/ 172047 h 2544820"/>
              <a:gd name="connsiteX3" fmla="*/ 1705695 w 8683633"/>
              <a:gd name="connsiteY3" fmla="*/ 294486 h 2544820"/>
              <a:gd name="connsiteX4" fmla="*/ 1439708 w 8683633"/>
              <a:gd name="connsiteY4" fmla="*/ 168881 h 2544820"/>
              <a:gd name="connsiteX5" fmla="*/ 1104057 w 8683633"/>
              <a:gd name="connsiteY5" fmla="*/ 521419 h 2544820"/>
              <a:gd name="connsiteX6" fmla="*/ 1438652 w 8683633"/>
              <a:gd name="connsiteY6" fmla="*/ 871846 h 2544820"/>
              <a:gd name="connsiteX7" fmla="*/ 1742638 w 8683633"/>
              <a:gd name="connsiteY7" fmla="*/ 605859 h 2544820"/>
              <a:gd name="connsiteX8" fmla="*/ 1403821 w 8683633"/>
              <a:gd name="connsiteY8" fmla="*/ 605859 h 2544820"/>
              <a:gd name="connsiteX9" fmla="*/ 1403821 w 8683633"/>
              <a:gd name="connsiteY9" fmla="*/ 448589 h 2544820"/>
              <a:gd name="connsiteX10" fmla="*/ 1929462 w 8683633"/>
              <a:gd name="connsiteY10" fmla="*/ 448589 h 2544820"/>
              <a:gd name="connsiteX11" fmla="*/ 1929462 w 8683633"/>
              <a:gd name="connsiteY11" fmla="*/ 518253 h 2544820"/>
              <a:gd name="connsiteX12" fmla="*/ 1438652 w 8683633"/>
              <a:gd name="connsiteY12" fmla="*/ 1039672 h 2544820"/>
              <a:gd name="connsiteX13" fmla="*/ 921455 w 8683633"/>
              <a:gd name="connsiteY13" fmla="*/ 520364 h 2544820"/>
              <a:gd name="connsiteX14" fmla="*/ 2269334 w 8683633"/>
              <a:gd name="connsiteY14" fmla="*/ 576305 h 2544820"/>
              <a:gd name="connsiteX15" fmla="*/ 2470936 w 8683633"/>
              <a:gd name="connsiteY15" fmla="*/ 423257 h 2544820"/>
              <a:gd name="connsiteX16" fmla="*/ 2658815 w 8683633"/>
              <a:gd name="connsiteY16" fmla="*/ 576305 h 2544820"/>
              <a:gd name="connsiteX17" fmla="*/ 2269334 w 8683633"/>
              <a:gd name="connsiteY17" fmla="*/ 576305 h 2544820"/>
              <a:gd name="connsiteX18" fmla="*/ 2105731 w 8683633"/>
              <a:gd name="connsiteY18" fmla="*/ 661801 h 2544820"/>
              <a:gd name="connsiteX19" fmla="*/ 2482546 w 8683633"/>
              <a:gd name="connsiteY19" fmla="*/ 1037561 h 2544820"/>
              <a:gd name="connsiteX20" fmla="*/ 2818196 w 8683633"/>
              <a:gd name="connsiteY20" fmla="*/ 860236 h 2544820"/>
              <a:gd name="connsiteX21" fmla="*/ 2706313 w 8683633"/>
              <a:gd name="connsiteY21" fmla="*/ 770518 h 2544820"/>
              <a:gd name="connsiteX22" fmla="*/ 2486768 w 8683633"/>
              <a:gd name="connsiteY22" fmla="*/ 890846 h 2544820"/>
              <a:gd name="connsiteX23" fmla="*/ 2264057 w 8683633"/>
              <a:gd name="connsiteY23" fmla="*/ 696633 h 2544820"/>
              <a:gd name="connsiteX24" fmla="*/ 2819252 w 8683633"/>
              <a:gd name="connsiteY24" fmla="*/ 696633 h 2544820"/>
              <a:gd name="connsiteX25" fmla="*/ 2473047 w 8683633"/>
              <a:gd name="connsiteY25" fmla="*/ 282875 h 2544820"/>
              <a:gd name="connsiteX26" fmla="*/ 2105731 w 8683633"/>
              <a:gd name="connsiteY26" fmla="*/ 661801 h 2544820"/>
              <a:gd name="connsiteX27" fmla="*/ 8103107 w 8683633"/>
              <a:gd name="connsiteY27" fmla="*/ 576305 h 2544820"/>
              <a:gd name="connsiteX28" fmla="*/ 8304708 w 8683633"/>
              <a:gd name="connsiteY28" fmla="*/ 423257 h 2544820"/>
              <a:gd name="connsiteX29" fmla="*/ 8492587 w 8683633"/>
              <a:gd name="connsiteY29" fmla="*/ 576305 h 2544820"/>
              <a:gd name="connsiteX30" fmla="*/ 8103107 w 8683633"/>
              <a:gd name="connsiteY30" fmla="*/ 576305 h 2544820"/>
              <a:gd name="connsiteX31" fmla="*/ 7939503 w 8683633"/>
              <a:gd name="connsiteY31" fmla="*/ 661801 h 2544820"/>
              <a:gd name="connsiteX32" fmla="*/ 8316319 w 8683633"/>
              <a:gd name="connsiteY32" fmla="*/ 1037561 h 2544820"/>
              <a:gd name="connsiteX33" fmla="*/ 8651968 w 8683633"/>
              <a:gd name="connsiteY33" fmla="*/ 860236 h 2544820"/>
              <a:gd name="connsiteX34" fmla="*/ 8539029 w 8683633"/>
              <a:gd name="connsiteY34" fmla="*/ 770518 h 2544820"/>
              <a:gd name="connsiteX35" fmla="*/ 8319485 w 8683633"/>
              <a:gd name="connsiteY35" fmla="*/ 890846 h 2544820"/>
              <a:gd name="connsiteX36" fmla="*/ 8096773 w 8683633"/>
              <a:gd name="connsiteY36" fmla="*/ 696633 h 2544820"/>
              <a:gd name="connsiteX37" fmla="*/ 8651968 w 8683633"/>
              <a:gd name="connsiteY37" fmla="*/ 696633 h 2544820"/>
              <a:gd name="connsiteX38" fmla="*/ 8305763 w 8683633"/>
              <a:gd name="connsiteY38" fmla="*/ 282875 h 2544820"/>
              <a:gd name="connsiteX39" fmla="*/ 7939503 w 8683633"/>
              <a:gd name="connsiteY39" fmla="*/ 661801 h 2544820"/>
              <a:gd name="connsiteX40" fmla="*/ 556251 w 8683633"/>
              <a:gd name="connsiteY40" fmla="*/ 1269772 h 2544820"/>
              <a:gd name="connsiteX41" fmla="*/ 556251 w 8683633"/>
              <a:gd name="connsiteY41" fmla="*/ 1675085 h 2544820"/>
              <a:gd name="connsiteX42" fmla="*/ 177325 w 8683633"/>
              <a:gd name="connsiteY42" fmla="*/ 1675085 h 2544820"/>
              <a:gd name="connsiteX43" fmla="*/ 177325 w 8683633"/>
              <a:gd name="connsiteY43" fmla="*/ 1269772 h 2544820"/>
              <a:gd name="connsiteX44" fmla="*/ 0 w 8683633"/>
              <a:gd name="connsiteY44" fmla="*/ 1269772 h 2544820"/>
              <a:gd name="connsiteX45" fmla="*/ 0 w 8683633"/>
              <a:gd name="connsiteY45" fmla="*/ 2271445 h 2544820"/>
              <a:gd name="connsiteX46" fmla="*/ 177325 w 8683633"/>
              <a:gd name="connsiteY46" fmla="*/ 2271445 h 2544820"/>
              <a:gd name="connsiteX47" fmla="*/ 177325 w 8683633"/>
              <a:gd name="connsiteY47" fmla="*/ 1843966 h 2544820"/>
              <a:gd name="connsiteX48" fmla="*/ 556251 w 8683633"/>
              <a:gd name="connsiteY48" fmla="*/ 1843966 h 2544820"/>
              <a:gd name="connsiteX49" fmla="*/ 556251 w 8683633"/>
              <a:gd name="connsiteY49" fmla="*/ 2271445 h 2544820"/>
              <a:gd name="connsiteX50" fmla="*/ 733575 w 8683633"/>
              <a:gd name="connsiteY50" fmla="*/ 2271445 h 2544820"/>
              <a:gd name="connsiteX51" fmla="*/ 733575 w 8683633"/>
              <a:gd name="connsiteY51" fmla="*/ 1269772 h 2544820"/>
              <a:gd name="connsiteX52" fmla="*/ 556251 w 8683633"/>
              <a:gd name="connsiteY52" fmla="*/ 1269772 h 2544820"/>
              <a:gd name="connsiteX53" fmla="*/ 1325713 w 8683633"/>
              <a:gd name="connsiteY53" fmla="*/ 2130008 h 2544820"/>
              <a:gd name="connsiteX54" fmla="*/ 1114613 w 8683633"/>
              <a:gd name="connsiteY54" fmla="*/ 1911518 h 2544820"/>
              <a:gd name="connsiteX55" fmla="*/ 1325713 w 8683633"/>
              <a:gd name="connsiteY55" fmla="*/ 1691973 h 2544820"/>
              <a:gd name="connsiteX56" fmla="*/ 1531537 w 8683633"/>
              <a:gd name="connsiteY56" fmla="*/ 1911518 h 2544820"/>
              <a:gd name="connsiteX57" fmla="*/ 1325713 w 8683633"/>
              <a:gd name="connsiteY57" fmla="*/ 2130008 h 2544820"/>
              <a:gd name="connsiteX58" fmla="*/ 944676 w 8683633"/>
              <a:gd name="connsiteY58" fmla="*/ 1911518 h 2544820"/>
              <a:gd name="connsiteX59" fmla="*/ 1303548 w 8683633"/>
              <a:gd name="connsiteY59" fmla="*/ 2285167 h 2544820"/>
              <a:gd name="connsiteX60" fmla="*/ 1536814 w 8683633"/>
              <a:gd name="connsiteY60" fmla="*/ 2183838 h 2544820"/>
              <a:gd name="connsiteX61" fmla="*/ 1537870 w 8683633"/>
              <a:gd name="connsiteY61" fmla="*/ 2271445 h 2544820"/>
              <a:gd name="connsiteX62" fmla="*/ 1688807 w 8683633"/>
              <a:gd name="connsiteY62" fmla="*/ 2271445 h 2544820"/>
              <a:gd name="connsiteX63" fmla="*/ 1688807 w 8683633"/>
              <a:gd name="connsiteY63" fmla="*/ 1549480 h 2544820"/>
              <a:gd name="connsiteX64" fmla="*/ 1538925 w 8683633"/>
              <a:gd name="connsiteY64" fmla="*/ 1549480 h 2544820"/>
              <a:gd name="connsiteX65" fmla="*/ 1537870 w 8683633"/>
              <a:gd name="connsiteY65" fmla="*/ 1637087 h 2544820"/>
              <a:gd name="connsiteX66" fmla="*/ 1304603 w 8683633"/>
              <a:gd name="connsiteY66" fmla="*/ 1535759 h 2544820"/>
              <a:gd name="connsiteX67" fmla="*/ 944676 w 8683633"/>
              <a:gd name="connsiteY67" fmla="*/ 1911518 h 2544820"/>
              <a:gd name="connsiteX68" fmla="*/ 2828752 w 8683633"/>
              <a:gd name="connsiteY68" fmla="*/ 2130008 h 2544820"/>
              <a:gd name="connsiteX69" fmla="*/ 2617651 w 8683633"/>
              <a:gd name="connsiteY69" fmla="*/ 1911518 h 2544820"/>
              <a:gd name="connsiteX70" fmla="*/ 2828752 w 8683633"/>
              <a:gd name="connsiteY70" fmla="*/ 1691973 h 2544820"/>
              <a:gd name="connsiteX71" fmla="*/ 3034575 w 8683633"/>
              <a:gd name="connsiteY71" fmla="*/ 1911518 h 2544820"/>
              <a:gd name="connsiteX72" fmla="*/ 2828752 w 8683633"/>
              <a:gd name="connsiteY72" fmla="*/ 2130008 h 2544820"/>
              <a:gd name="connsiteX73" fmla="*/ 2447714 w 8683633"/>
              <a:gd name="connsiteY73" fmla="*/ 1911518 h 2544820"/>
              <a:gd name="connsiteX74" fmla="*/ 2806586 w 8683633"/>
              <a:gd name="connsiteY74" fmla="*/ 2285167 h 2544820"/>
              <a:gd name="connsiteX75" fmla="*/ 3039852 w 8683633"/>
              <a:gd name="connsiteY75" fmla="*/ 2183838 h 2544820"/>
              <a:gd name="connsiteX76" fmla="*/ 3040908 w 8683633"/>
              <a:gd name="connsiteY76" fmla="*/ 2271445 h 2544820"/>
              <a:gd name="connsiteX77" fmla="*/ 3190789 w 8683633"/>
              <a:gd name="connsiteY77" fmla="*/ 2271445 h 2544820"/>
              <a:gd name="connsiteX78" fmla="*/ 3190789 w 8683633"/>
              <a:gd name="connsiteY78" fmla="*/ 1218052 h 2544820"/>
              <a:gd name="connsiteX79" fmla="*/ 3021909 w 8683633"/>
              <a:gd name="connsiteY79" fmla="*/ 1218052 h 2544820"/>
              <a:gd name="connsiteX80" fmla="*/ 3021909 w 8683633"/>
              <a:gd name="connsiteY80" fmla="*/ 1459762 h 2544820"/>
              <a:gd name="connsiteX81" fmla="*/ 3026131 w 8683633"/>
              <a:gd name="connsiteY81" fmla="*/ 1621255 h 2544820"/>
              <a:gd name="connsiteX82" fmla="*/ 2806586 w 8683633"/>
              <a:gd name="connsiteY82" fmla="*/ 1536814 h 2544820"/>
              <a:gd name="connsiteX83" fmla="*/ 2447714 w 8683633"/>
              <a:gd name="connsiteY83" fmla="*/ 1911518 h 2544820"/>
              <a:gd name="connsiteX84" fmla="*/ 3566549 w 8683633"/>
              <a:gd name="connsiteY84" fmla="*/ 1827078 h 2544820"/>
              <a:gd name="connsiteX85" fmla="*/ 3768150 w 8683633"/>
              <a:gd name="connsiteY85" fmla="*/ 1674030 h 2544820"/>
              <a:gd name="connsiteX86" fmla="*/ 3956030 w 8683633"/>
              <a:gd name="connsiteY86" fmla="*/ 1827078 h 2544820"/>
              <a:gd name="connsiteX87" fmla="*/ 3566549 w 8683633"/>
              <a:gd name="connsiteY87" fmla="*/ 1827078 h 2544820"/>
              <a:gd name="connsiteX88" fmla="*/ 3401890 w 8683633"/>
              <a:gd name="connsiteY88" fmla="*/ 1912574 h 2544820"/>
              <a:gd name="connsiteX89" fmla="*/ 3778705 w 8683633"/>
              <a:gd name="connsiteY89" fmla="*/ 2288333 h 2544820"/>
              <a:gd name="connsiteX90" fmla="*/ 4114356 w 8683633"/>
              <a:gd name="connsiteY90" fmla="*/ 2111008 h 2544820"/>
              <a:gd name="connsiteX91" fmla="*/ 4002472 w 8683633"/>
              <a:gd name="connsiteY91" fmla="*/ 2022346 h 2544820"/>
              <a:gd name="connsiteX92" fmla="*/ 3782927 w 8683633"/>
              <a:gd name="connsiteY92" fmla="*/ 2142674 h 2544820"/>
              <a:gd name="connsiteX93" fmla="*/ 3560216 w 8683633"/>
              <a:gd name="connsiteY93" fmla="*/ 1948461 h 2544820"/>
              <a:gd name="connsiteX94" fmla="*/ 4116467 w 8683633"/>
              <a:gd name="connsiteY94" fmla="*/ 1948461 h 2544820"/>
              <a:gd name="connsiteX95" fmla="*/ 3770261 w 8683633"/>
              <a:gd name="connsiteY95" fmla="*/ 1534703 h 2544820"/>
              <a:gd name="connsiteX96" fmla="*/ 3401890 w 8683633"/>
              <a:gd name="connsiteY96" fmla="*/ 1912574 h 2544820"/>
              <a:gd name="connsiteX97" fmla="*/ 5948822 w 8683633"/>
              <a:gd name="connsiteY97" fmla="*/ 2131063 h 2544820"/>
              <a:gd name="connsiteX98" fmla="*/ 5742999 w 8683633"/>
              <a:gd name="connsiteY98" fmla="*/ 1912574 h 2544820"/>
              <a:gd name="connsiteX99" fmla="*/ 5948822 w 8683633"/>
              <a:gd name="connsiteY99" fmla="*/ 1693029 h 2544820"/>
              <a:gd name="connsiteX100" fmla="*/ 6158868 w 8683633"/>
              <a:gd name="connsiteY100" fmla="*/ 1912574 h 2544820"/>
              <a:gd name="connsiteX101" fmla="*/ 5948822 w 8683633"/>
              <a:gd name="connsiteY101" fmla="*/ 2131063 h 2544820"/>
              <a:gd name="connsiteX102" fmla="*/ 5737721 w 8683633"/>
              <a:gd name="connsiteY102" fmla="*/ 2185949 h 2544820"/>
              <a:gd name="connsiteX103" fmla="*/ 5970988 w 8683633"/>
              <a:gd name="connsiteY103" fmla="*/ 2287278 h 2544820"/>
              <a:gd name="connsiteX104" fmla="*/ 6329859 w 8683633"/>
              <a:gd name="connsiteY104" fmla="*/ 1913629 h 2544820"/>
              <a:gd name="connsiteX105" fmla="*/ 5970988 w 8683633"/>
              <a:gd name="connsiteY105" fmla="*/ 1537870 h 2544820"/>
              <a:gd name="connsiteX106" fmla="*/ 5751443 w 8683633"/>
              <a:gd name="connsiteY106" fmla="*/ 1622310 h 2544820"/>
              <a:gd name="connsiteX107" fmla="*/ 5755665 w 8683633"/>
              <a:gd name="connsiteY107" fmla="*/ 1451318 h 2544820"/>
              <a:gd name="connsiteX108" fmla="*/ 5755665 w 8683633"/>
              <a:gd name="connsiteY108" fmla="*/ 1219107 h 2544820"/>
              <a:gd name="connsiteX109" fmla="*/ 5586784 w 8683633"/>
              <a:gd name="connsiteY109" fmla="*/ 1219107 h 2544820"/>
              <a:gd name="connsiteX110" fmla="*/ 5586784 w 8683633"/>
              <a:gd name="connsiteY110" fmla="*/ 2272501 h 2544820"/>
              <a:gd name="connsiteX111" fmla="*/ 5736666 w 8683633"/>
              <a:gd name="connsiteY111" fmla="*/ 2272501 h 2544820"/>
              <a:gd name="connsiteX112" fmla="*/ 5737721 w 8683633"/>
              <a:gd name="connsiteY112" fmla="*/ 2185949 h 2544820"/>
              <a:gd name="connsiteX113" fmla="*/ 6663398 w 8683633"/>
              <a:gd name="connsiteY113" fmla="*/ 1828133 h 2544820"/>
              <a:gd name="connsiteX114" fmla="*/ 6865000 w 8683633"/>
              <a:gd name="connsiteY114" fmla="*/ 1675085 h 2544820"/>
              <a:gd name="connsiteX115" fmla="*/ 7052880 w 8683633"/>
              <a:gd name="connsiteY115" fmla="*/ 1828133 h 2544820"/>
              <a:gd name="connsiteX116" fmla="*/ 6663398 w 8683633"/>
              <a:gd name="connsiteY116" fmla="*/ 1828133 h 2544820"/>
              <a:gd name="connsiteX117" fmla="*/ 6499795 w 8683633"/>
              <a:gd name="connsiteY117" fmla="*/ 1914685 h 2544820"/>
              <a:gd name="connsiteX118" fmla="*/ 6876610 w 8683633"/>
              <a:gd name="connsiteY118" fmla="*/ 2290444 h 2544820"/>
              <a:gd name="connsiteX119" fmla="*/ 7212261 w 8683633"/>
              <a:gd name="connsiteY119" fmla="*/ 2113119 h 2544820"/>
              <a:gd name="connsiteX120" fmla="*/ 7100377 w 8683633"/>
              <a:gd name="connsiteY120" fmla="*/ 2024457 h 2544820"/>
              <a:gd name="connsiteX121" fmla="*/ 6880833 w 8683633"/>
              <a:gd name="connsiteY121" fmla="*/ 2144785 h 2544820"/>
              <a:gd name="connsiteX122" fmla="*/ 6658121 w 8683633"/>
              <a:gd name="connsiteY122" fmla="*/ 1950572 h 2544820"/>
              <a:gd name="connsiteX123" fmla="*/ 7213317 w 8683633"/>
              <a:gd name="connsiteY123" fmla="*/ 1950572 h 2544820"/>
              <a:gd name="connsiteX124" fmla="*/ 6867111 w 8683633"/>
              <a:gd name="connsiteY124" fmla="*/ 1536814 h 2544820"/>
              <a:gd name="connsiteX125" fmla="*/ 6499795 w 8683633"/>
              <a:gd name="connsiteY125" fmla="*/ 1914685 h 2544820"/>
              <a:gd name="connsiteX126" fmla="*/ 7656628 w 8683633"/>
              <a:gd name="connsiteY126" fmla="*/ 1551591 h 2544820"/>
              <a:gd name="connsiteX127" fmla="*/ 7418084 w 8683633"/>
              <a:gd name="connsiteY127" fmla="*/ 1795413 h 2544820"/>
              <a:gd name="connsiteX128" fmla="*/ 7418084 w 8683633"/>
              <a:gd name="connsiteY128" fmla="*/ 2273556 h 2544820"/>
              <a:gd name="connsiteX129" fmla="*/ 7586965 w 8683633"/>
              <a:gd name="connsiteY129" fmla="*/ 2273556 h 2544820"/>
              <a:gd name="connsiteX130" fmla="*/ 7586965 w 8683633"/>
              <a:gd name="connsiteY130" fmla="*/ 1792246 h 2544820"/>
              <a:gd name="connsiteX131" fmla="*/ 7672461 w 8683633"/>
              <a:gd name="connsiteY131" fmla="*/ 1704639 h 2544820"/>
              <a:gd name="connsiteX132" fmla="*/ 7803343 w 8683633"/>
              <a:gd name="connsiteY132" fmla="*/ 1704639 h 2544820"/>
              <a:gd name="connsiteX133" fmla="*/ 7803343 w 8683633"/>
              <a:gd name="connsiteY133" fmla="*/ 1551591 h 2544820"/>
              <a:gd name="connsiteX134" fmla="*/ 7656628 w 8683633"/>
              <a:gd name="connsiteY134" fmla="*/ 1551591 h 2544820"/>
              <a:gd name="connsiteX135" fmla="*/ 2170117 w 8683633"/>
              <a:gd name="connsiteY135" fmla="*/ 1551591 h 2544820"/>
              <a:gd name="connsiteX136" fmla="*/ 1931573 w 8683633"/>
              <a:gd name="connsiteY136" fmla="*/ 1795413 h 2544820"/>
              <a:gd name="connsiteX137" fmla="*/ 1931573 w 8683633"/>
              <a:gd name="connsiteY137" fmla="*/ 2273556 h 2544820"/>
              <a:gd name="connsiteX138" fmla="*/ 2100454 w 8683633"/>
              <a:gd name="connsiteY138" fmla="*/ 2273556 h 2544820"/>
              <a:gd name="connsiteX139" fmla="*/ 2100454 w 8683633"/>
              <a:gd name="connsiteY139" fmla="*/ 1792246 h 2544820"/>
              <a:gd name="connsiteX140" fmla="*/ 2185949 w 8683633"/>
              <a:gd name="connsiteY140" fmla="*/ 1704639 h 2544820"/>
              <a:gd name="connsiteX141" fmla="*/ 2316832 w 8683633"/>
              <a:gd name="connsiteY141" fmla="*/ 1704639 h 2544820"/>
              <a:gd name="connsiteX142" fmla="*/ 2316832 w 8683633"/>
              <a:gd name="connsiteY142" fmla="*/ 1551591 h 2544820"/>
              <a:gd name="connsiteX143" fmla="*/ 2170117 w 8683633"/>
              <a:gd name="connsiteY143" fmla="*/ 1551591 h 2544820"/>
              <a:gd name="connsiteX144" fmla="*/ 8318429 w 8683633"/>
              <a:gd name="connsiteY144" fmla="*/ 2111008 h 2544820"/>
              <a:gd name="connsiteX145" fmla="*/ 8108384 w 8683633"/>
              <a:gd name="connsiteY145" fmla="*/ 1902019 h 2544820"/>
              <a:gd name="connsiteX146" fmla="*/ 8317374 w 8683633"/>
              <a:gd name="connsiteY146" fmla="*/ 1693029 h 2544820"/>
              <a:gd name="connsiteX147" fmla="*/ 8526363 w 8683633"/>
              <a:gd name="connsiteY147" fmla="*/ 1903074 h 2544820"/>
              <a:gd name="connsiteX148" fmla="*/ 8318429 w 8683633"/>
              <a:gd name="connsiteY148" fmla="*/ 2111008 h 2544820"/>
              <a:gd name="connsiteX149" fmla="*/ 8122105 w 8683633"/>
              <a:gd name="connsiteY149" fmla="*/ 2544821 h 2544820"/>
              <a:gd name="connsiteX150" fmla="*/ 8279376 w 8683633"/>
              <a:gd name="connsiteY150" fmla="*/ 2544821 h 2544820"/>
              <a:gd name="connsiteX151" fmla="*/ 8683634 w 8683633"/>
              <a:gd name="connsiteY151" fmla="*/ 2189116 h 2544820"/>
              <a:gd name="connsiteX152" fmla="*/ 8683634 w 8683633"/>
              <a:gd name="connsiteY152" fmla="*/ 1551591 h 2544820"/>
              <a:gd name="connsiteX153" fmla="*/ 8533752 w 8683633"/>
              <a:gd name="connsiteY153" fmla="*/ 1551591 h 2544820"/>
              <a:gd name="connsiteX154" fmla="*/ 8532697 w 8683633"/>
              <a:gd name="connsiteY154" fmla="*/ 1639198 h 2544820"/>
              <a:gd name="connsiteX155" fmla="*/ 8298375 w 8683633"/>
              <a:gd name="connsiteY155" fmla="*/ 1537870 h 2544820"/>
              <a:gd name="connsiteX156" fmla="*/ 7940559 w 8683633"/>
              <a:gd name="connsiteY156" fmla="*/ 1902019 h 2544820"/>
              <a:gd name="connsiteX157" fmla="*/ 8300486 w 8683633"/>
              <a:gd name="connsiteY157" fmla="*/ 2260890 h 2544820"/>
              <a:gd name="connsiteX158" fmla="*/ 8520030 w 8683633"/>
              <a:gd name="connsiteY158" fmla="*/ 2172228 h 2544820"/>
              <a:gd name="connsiteX159" fmla="*/ 8520030 w 8683633"/>
              <a:gd name="connsiteY159" fmla="*/ 2203893 h 2544820"/>
              <a:gd name="connsiteX160" fmla="*/ 8283597 w 8683633"/>
              <a:gd name="connsiteY160" fmla="*/ 2391773 h 2544820"/>
              <a:gd name="connsiteX161" fmla="*/ 8122105 w 8683633"/>
              <a:gd name="connsiteY161" fmla="*/ 2391773 h 2544820"/>
              <a:gd name="connsiteX162" fmla="*/ 8122105 w 8683633"/>
              <a:gd name="connsiteY162" fmla="*/ 2544821 h 2544820"/>
              <a:gd name="connsiteX163" fmla="*/ 7672461 w 8683633"/>
              <a:gd name="connsiteY163" fmla="*/ 867624 h 2544820"/>
              <a:gd name="connsiteX164" fmla="*/ 7586965 w 8683633"/>
              <a:gd name="connsiteY164" fmla="*/ 780018 h 2544820"/>
              <a:gd name="connsiteX165" fmla="*/ 7588021 w 8683633"/>
              <a:gd name="connsiteY165" fmla="*/ 450700 h 2544820"/>
              <a:gd name="connsiteX166" fmla="*/ 7753734 w 8683633"/>
              <a:gd name="connsiteY166" fmla="*/ 450700 h 2544820"/>
              <a:gd name="connsiteX167" fmla="*/ 7753734 w 8683633"/>
              <a:gd name="connsiteY167" fmla="*/ 298708 h 2544820"/>
              <a:gd name="connsiteX168" fmla="*/ 7588021 w 8683633"/>
              <a:gd name="connsiteY168" fmla="*/ 298708 h 2544820"/>
              <a:gd name="connsiteX169" fmla="*/ 7588021 w 8683633"/>
              <a:gd name="connsiteY169" fmla="*/ 49609 h 2544820"/>
              <a:gd name="connsiteX170" fmla="*/ 7419140 w 8683633"/>
              <a:gd name="connsiteY170" fmla="*/ 106606 h 2544820"/>
              <a:gd name="connsiteX171" fmla="*/ 7419140 w 8683633"/>
              <a:gd name="connsiteY171" fmla="*/ 299763 h 2544820"/>
              <a:gd name="connsiteX172" fmla="*/ 7304090 w 8683633"/>
              <a:gd name="connsiteY172" fmla="*/ 299763 h 2544820"/>
              <a:gd name="connsiteX173" fmla="*/ 7304090 w 8683633"/>
              <a:gd name="connsiteY173" fmla="*/ 452811 h 2544820"/>
              <a:gd name="connsiteX174" fmla="*/ 7418084 w 8683633"/>
              <a:gd name="connsiteY174" fmla="*/ 452811 h 2544820"/>
              <a:gd name="connsiteX175" fmla="*/ 7417029 w 8683633"/>
              <a:gd name="connsiteY175" fmla="*/ 770518 h 2544820"/>
              <a:gd name="connsiteX176" fmla="*/ 7418084 w 8683633"/>
              <a:gd name="connsiteY176" fmla="*/ 770518 h 2544820"/>
              <a:gd name="connsiteX177" fmla="*/ 7418084 w 8683633"/>
              <a:gd name="connsiteY177" fmla="*/ 777907 h 2544820"/>
              <a:gd name="connsiteX178" fmla="*/ 7656628 w 8683633"/>
              <a:gd name="connsiteY178" fmla="*/ 1021728 h 2544820"/>
              <a:gd name="connsiteX179" fmla="*/ 7804399 w 8683633"/>
              <a:gd name="connsiteY179" fmla="*/ 1020673 h 2544820"/>
              <a:gd name="connsiteX180" fmla="*/ 7804399 w 8683633"/>
              <a:gd name="connsiteY180" fmla="*/ 867624 h 2544820"/>
              <a:gd name="connsiteX181" fmla="*/ 7672461 w 8683633"/>
              <a:gd name="connsiteY181" fmla="*/ 867624 h 2544820"/>
              <a:gd name="connsiteX182" fmla="*/ 4861653 w 8683633"/>
              <a:gd name="connsiteY182" fmla="*/ 576305 h 2544820"/>
              <a:gd name="connsiteX183" fmla="*/ 5063254 w 8683633"/>
              <a:gd name="connsiteY183" fmla="*/ 423257 h 2544820"/>
              <a:gd name="connsiteX184" fmla="*/ 5251134 w 8683633"/>
              <a:gd name="connsiteY184" fmla="*/ 576305 h 2544820"/>
              <a:gd name="connsiteX185" fmla="*/ 4861653 w 8683633"/>
              <a:gd name="connsiteY185" fmla="*/ 576305 h 2544820"/>
              <a:gd name="connsiteX186" fmla="*/ 4698050 w 8683633"/>
              <a:gd name="connsiteY186" fmla="*/ 662857 h 2544820"/>
              <a:gd name="connsiteX187" fmla="*/ 5074865 w 8683633"/>
              <a:gd name="connsiteY187" fmla="*/ 1038616 h 2544820"/>
              <a:gd name="connsiteX188" fmla="*/ 5410515 w 8683633"/>
              <a:gd name="connsiteY188" fmla="*/ 861291 h 2544820"/>
              <a:gd name="connsiteX189" fmla="*/ 5298632 w 8683633"/>
              <a:gd name="connsiteY189" fmla="*/ 771574 h 2544820"/>
              <a:gd name="connsiteX190" fmla="*/ 5079087 w 8683633"/>
              <a:gd name="connsiteY190" fmla="*/ 891901 h 2544820"/>
              <a:gd name="connsiteX191" fmla="*/ 4856375 w 8683633"/>
              <a:gd name="connsiteY191" fmla="*/ 697688 h 2544820"/>
              <a:gd name="connsiteX192" fmla="*/ 5411571 w 8683633"/>
              <a:gd name="connsiteY192" fmla="*/ 697688 h 2544820"/>
              <a:gd name="connsiteX193" fmla="*/ 5065365 w 8683633"/>
              <a:gd name="connsiteY193" fmla="*/ 284986 h 2544820"/>
              <a:gd name="connsiteX194" fmla="*/ 4698050 w 8683633"/>
              <a:gd name="connsiteY194" fmla="*/ 662857 h 2544820"/>
              <a:gd name="connsiteX195" fmla="*/ 5751443 w 8683633"/>
              <a:gd name="connsiteY195" fmla="*/ 576305 h 2544820"/>
              <a:gd name="connsiteX196" fmla="*/ 5953044 w 8683633"/>
              <a:gd name="connsiteY196" fmla="*/ 423257 h 2544820"/>
              <a:gd name="connsiteX197" fmla="*/ 6140924 w 8683633"/>
              <a:gd name="connsiteY197" fmla="*/ 576305 h 2544820"/>
              <a:gd name="connsiteX198" fmla="*/ 5751443 w 8683633"/>
              <a:gd name="connsiteY198" fmla="*/ 576305 h 2544820"/>
              <a:gd name="connsiteX199" fmla="*/ 5586784 w 8683633"/>
              <a:gd name="connsiteY199" fmla="*/ 662857 h 2544820"/>
              <a:gd name="connsiteX200" fmla="*/ 5963599 w 8683633"/>
              <a:gd name="connsiteY200" fmla="*/ 1038616 h 2544820"/>
              <a:gd name="connsiteX201" fmla="*/ 6299250 w 8683633"/>
              <a:gd name="connsiteY201" fmla="*/ 861291 h 2544820"/>
              <a:gd name="connsiteX202" fmla="*/ 6187366 w 8683633"/>
              <a:gd name="connsiteY202" fmla="*/ 772629 h 2544820"/>
              <a:gd name="connsiteX203" fmla="*/ 5967822 w 8683633"/>
              <a:gd name="connsiteY203" fmla="*/ 892957 h 2544820"/>
              <a:gd name="connsiteX204" fmla="*/ 5745110 w 8683633"/>
              <a:gd name="connsiteY204" fmla="*/ 698744 h 2544820"/>
              <a:gd name="connsiteX205" fmla="*/ 6301361 w 8683633"/>
              <a:gd name="connsiteY205" fmla="*/ 698744 h 2544820"/>
              <a:gd name="connsiteX206" fmla="*/ 5955155 w 8683633"/>
              <a:gd name="connsiteY206" fmla="*/ 284986 h 2544820"/>
              <a:gd name="connsiteX207" fmla="*/ 5586784 w 8683633"/>
              <a:gd name="connsiteY207" fmla="*/ 662857 h 2544820"/>
              <a:gd name="connsiteX208" fmla="*/ 6813280 w 8683633"/>
              <a:gd name="connsiteY208" fmla="*/ 282875 h 2544820"/>
              <a:gd name="connsiteX209" fmla="*/ 6513517 w 8683633"/>
              <a:gd name="connsiteY209" fmla="*/ 591082 h 2544820"/>
              <a:gd name="connsiteX210" fmla="*/ 6513517 w 8683633"/>
              <a:gd name="connsiteY210" fmla="*/ 1020673 h 2544820"/>
              <a:gd name="connsiteX211" fmla="*/ 6682397 w 8683633"/>
              <a:gd name="connsiteY211" fmla="*/ 1020673 h 2544820"/>
              <a:gd name="connsiteX212" fmla="*/ 6682397 w 8683633"/>
              <a:gd name="connsiteY212" fmla="*/ 597415 h 2544820"/>
              <a:gd name="connsiteX213" fmla="*/ 6813280 w 8683633"/>
              <a:gd name="connsiteY213" fmla="*/ 442256 h 2544820"/>
              <a:gd name="connsiteX214" fmla="*/ 6944163 w 8683633"/>
              <a:gd name="connsiteY214" fmla="*/ 597415 h 2544820"/>
              <a:gd name="connsiteX215" fmla="*/ 6944163 w 8683633"/>
              <a:gd name="connsiteY215" fmla="*/ 1021728 h 2544820"/>
              <a:gd name="connsiteX216" fmla="*/ 7113044 w 8683633"/>
              <a:gd name="connsiteY216" fmla="*/ 1021728 h 2544820"/>
              <a:gd name="connsiteX217" fmla="*/ 7113044 w 8683633"/>
              <a:gd name="connsiteY217" fmla="*/ 591082 h 2544820"/>
              <a:gd name="connsiteX218" fmla="*/ 6813280 w 8683633"/>
              <a:gd name="connsiteY218" fmla="*/ 282875 h 254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683633" h="2544820">
                <a:moveTo>
                  <a:pt x="921455" y="520364"/>
                </a:moveTo>
                <a:cubicBezTo>
                  <a:pt x="921455" y="214267"/>
                  <a:pt x="1145222" y="0"/>
                  <a:pt x="1439708" y="0"/>
                </a:cubicBezTo>
                <a:cubicBezTo>
                  <a:pt x="1593811" y="0"/>
                  <a:pt x="1732083" y="54886"/>
                  <a:pt x="1834466" y="172047"/>
                </a:cubicBezTo>
                <a:lnTo>
                  <a:pt x="1705695" y="294486"/>
                </a:lnTo>
                <a:cubicBezTo>
                  <a:pt x="1643420" y="216378"/>
                  <a:pt x="1546314" y="168881"/>
                  <a:pt x="1439708" y="168881"/>
                </a:cubicBezTo>
                <a:cubicBezTo>
                  <a:pt x="1243384" y="168881"/>
                  <a:pt x="1104057" y="314540"/>
                  <a:pt x="1104057" y="521419"/>
                </a:cubicBezTo>
                <a:cubicBezTo>
                  <a:pt x="1104057" y="730409"/>
                  <a:pt x="1247606" y="871846"/>
                  <a:pt x="1438652" y="871846"/>
                </a:cubicBezTo>
                <a:cubicBezTo>
                  <a:pt x="1606478" y="871846"/>
                  <a:pt x="1726805" y="765241"/>
                  <a:pt x="1742638" y="605859"/>
                </a:cubicBezTo>
                <a:lnTo>
                  <a:pt x="1403821" y="605859"/>
                </a:lnTo>
                <a:lnTo>
                  <a:pt x="1403821" y="448589"/>
                </a:lnTo>
                <a:lnTo>
                  <a:pt x="1929462" y="448589"/>
                </a:lnTo>
                <a:lnTo>
                  <a:pt x="1929462" y="518253"/>
                </a:lnTo>
                <a:cubicBezTo>
                  <a:pt x="1929462" y="834904"/>
                  <a:pt x="1728916" y="1039672"/>
                  <a:pt x="1438652" y="1039672"/>
                </a:cubicBezTo>
                <a:cubicBezTo>
                  <a:pt x="1146278" y="1039672"/>
                  <a:pt x="921455" y="825404"/>
                  <a:pt x="921455" y="520364"/>
                </a:cubicBezTo>
                <a:moveTo>
                  <a:pt x="2269334" y="576305"/>
                </a:moveTo>
                <a:cubicBezTo>
                  <a:pt x="2293611" y="486587"/>
                  <a:pt x="2370663" y="423257"/>
                  <a:pt x="2470936" y="423257"/>
                </a:cubicBezTo>
                <a:cubicBezTo>
                  <a:pt x="2566986" y="423257"/>
                  <a:pt x="2638761" y="474977"/>
                  <a:pt x="2658815" y="576305"/>
                </a:cubicBezTo>
                <a:lnTo>
                  <a:pt x="2269334" y="576305"/>
                </a:lnTo>
                <a:close/>
                <a:moveTo>
                  <a:pt x="2105731" y="661801"/>
                </a:moveTo>
                <a:cubicBezTo>
                  <a:pt x="2105731" y="879235"/>
                  <a:pt x="2257724" y="1037561"/>
                  <a:pt x="2482546" y="1037561"/>
                </a:cubicBezTo>
                <a:cubicBezTo>
                  <a:pt x="2635594" y="1037561"/>
                  <a:pt x="2747478" y="962620"/>
                  <a:pt x="2818196" y="860236"/>
                </a:cubicBezTo>
                <a:lnTo>
                  <a:pt x="2706313" y="770518"/>
                </a:lnTo>
                <a:cubicBezTo>
                  <a:pt x="2653538" y="848625"/>
                  <a:pt x="2576486" y="890846"/>
                  <a:pt x="2486768" y="890846"/>
                </a:cubicBezTo>
                <a:cubicBezTo>
                  <a:pt x="2364330" y="890846"/>
                  <a:pt x="2277778" y="811683"/>
                  <a:pt x="2264057" y="696633"/>
                </a:cubicBezTo>
                <a:lnTo>
                  <a:pt x="2819252" y="696633"/>
                </a:lnTo>
                <a:cubicBezTo>
                  <a:pt x="2835085" y="412702"/>
                  <a:pt x="2664093" y="282875"/>
                  <a:pt x="2473047" y="282875"/>
                </a:cubicBezTo>
                <a:cubicBezTo>
                  <a:pt x="2264057" y="283931"/>
                  <a:pt x="2105731" y="441201"/>
                  <a:pt x="2105731" y="661801"/>
                </a:cubicBezTo>
                <a:moveTo>
                  <a:pt x="8103107" y="576305"/>
                </a:moveTo>
                <a:cubicBezTo>
                  <a:pt x="8127383" y="486587"/>
                  <a:pt x="8204435" y="423257"/>
                  <a:pt x="8304708" y="423257"/>
                </a:cubicBezTo>
                <a:cubicBezTo>
                  <a:pt x="8399703" y="423257"/>
                  <a:pt x="8472533" y="474977"/>
                  <a:pt x="8492587" y="576305"/>
                </a:cubicBezTo>
                <a:lnTo>
                  <a:pt x="8103107" y="576305"/>
                </a:lnTo>
                <a:close/>
                <a:moveTo>
                  <a:pt x="7939503" y="661801"/>
                </a:moveTo>
                <a:cubicBezTo>
                  <a:pt x="7939503" y="879235"/>
                  <a:pt x="8090440" y="1037561"/>
                  <a:pt x="8316319" y="1037561"/>
                </a:cubicBezTo>
                <a:cubicBezTo>
                  <a:pt x="8469366" y="1037561"/>
                  <a:pt x="8581250" y="962620"/>
                  <a:pt x="8651968" y="860236"/>
                </a:cubicBezTo>
                <a:lnTo>
                  <a:pt x="8539029" y="770518"/>
                </a:lnTo>
                <a:cubicBezTo>
                  <a:pt x="8486254" y="848625"/>
                  <a:pt x="8409203" y="890846"/>
                  <a:pt x="8319485" y="890846"/>
                </a:cubicBezTo>
                <a:cubicBezTo>
                  <a:pt x="8197046" y="890846"/>
                  <a:pt x="8110495" y="811683"/>
                  <a:pt x="8096773" y="696633"/>
                </a:cubicBezTo>
                <a:lnTo>
                  <a:pt x="8651968" y="696633"/>
                </a:lnTo>
                <a:cubicBezTo>
                  <a:pt x="8668856" y="412702"/>
                  <a:pt x="8496809" y="282875"/>
                  <a:pt x="8305763" y="282875"/>
                </a:cubicBezTo>
                <a:cubicBezTo>
                  <a:pt x="8097829" y="283931"/>
                  <a:pt x="7939503" y="441201"/>
                  <a:pt x="7939503" y="661801"/>
                </a:cubicBezTo>
                <a:moveTo>
                  <a:pt x="556251" y="1269772"/>
                </a:moveTo>
                <a:lnTo>
                  <a:pt x="556251" y="1675085"/>
                </a:lnTo>
                <a:lnTo>
                  <a:pt x="177325" y="1675085"/>
                </a:lnTo>
                <a:lnTo>
                  <a:pt x="177325" y="1269772"/>
                </a:lnTo>
                <a:lnTo>
                  <a:pt x="0" y="1269772"/>
                </a:lnTo>
                <a:lnTo>
                  <a:pt x="0" y="2271445"/>
                </a:lnTo>
                <a:lnTo>
                  <a:pt x="177325" y="2271445"/>
                </a:lnTo>
                <a:lnTo>
                  <a:pt x="177325" y="1843966"/>
                </a:lnTo>
                <a:lnTo>
                  <a:pt x="556251" y="1843966"/>
                </a:lnTo>
                <a:lnTo>
                  <a:pt x="556251" y="2271445"/>
                </a:lnTo>
                <a:lnTo>
                  <a:pt x="733575" y="2271445"/>
                </a:lnTo>
                <a:lnTo>
                  <a:pt x="733575" y="1269772"/>
                </a:lnTo>
                <a:lnTo>
                  <a:pt x="556251" y="1269772"/>
                </a:lnTo>
                <a:close/>
                <a:moveTo>
                  <a:pt x="1325713" y="2130008"/>
                </a:moveTo>
                <a:cubicBezTo>
                  <a:pt x="1204330" y="2130008"/>
                  <a:pt x="1114613" y="2041345"/>
                  <a:pt x="1114613" y="1911518"/>
                </a:cubicBezTo>
                <a:cubicBezTo>
                  <a:pt x="1114613" y="1780636"/>
                  <a:pt x="1204330" y="1691973"/>
                  <a:pt x="1325713" y="1691973"/>
                </a:cubicBezTo>
                <a:cubicBezTo>
                  <a:pt x="1440763" y="1691973"/>
                  <a:pt x="1531537" y="1772191"/>
                  <a:pt x="1531537" y="1911518"/>
                </a:cubicBezTo>
                <a:cubicBezTo>
                  <a:pt x="1531537" y="2048734"/>
                  <a:pt x="1440763" y="2130008"/>
                  <a:pt x="1325713" y="2130008"/>
                </a:cubicBezTo>
                <a:moveTo>
                  <a:pt x="944676" y="1911518"/>
                </a:moveTo>
                <a:cubicBezTo>
                  <a:pt x="944676" y="2131063"/>
                  <a:pt x="1107224" y="2285167"/>
                  <a:pt x="1303548" y="2285167"/>
                </a:cubicBezTo>
                <a:cubicBezTo>
                  <a:pt x="1397488" y="2285167"/>
                  <a:pt x="1485095" y="2249280"/>
                  <a:pt x="1536814" y="2183838"/>
                </a:cubicBezTo>
                <a:lnTo>
                  <a:pt x="1537870" y="2271445"/>
                </a:lnTo>
                <a:lnTo>
                  <a:pt x="1688807" y="2271445"/>
                </a:lnTo>
                <a:lnTo>
                  <a:pt x="1688807" y="1549480"/>
                </a:lnTo>
                <a:lnTo>
                  <a:pt x="1538925" y="1549480"/>
                </a:lnTo>
                <a:lnTo>
                  <a:pt x="1537870" y="1637087"/>
                </a:lnTo>
                <a:cubicBezTo>
                  <a:pt x="1486150" y="1571646"/>
                  <a:pt x="1398543" y="1535759"/>
                  <a:pt x="1304603" y="1535759"/>
                </a:cubicBezTo>
                <a:cubicBezTo>
                  <a:pt x="1107224" y="1535759"/>
                  <a:pt x="944676" y="1688807"/>
                  <a:pt x="944676" y="1911518"/>
                </a:cubicBezTo>
                <a:moveTo>
                  <a:pt x="2828752" y="2130008"/>
                </a:moveTo>
                <a:cubicBezTo>
                  <a:pt x="2707369" y="2130008"/>
                  <a:pt x="2617651" y="2041345"/>
                  <a:pt x="2617651" y="1911518"/>
                </a:cubicBezTo>
                <a:cubicBezTo>
                  <a:pt x="2617651" y="1780636"/>
                  <a:pt x="2707369" y="1691973"/>
                  <a:pt x="2828752" y="1691973"/>
                </a:cubicBezTo>
                <a:cubicBezTo>
                  <a:pt x="2943801" y="1691973"/>
                  <a:pt x="3034575" y="1772191"/>
                  <a:pt x="3034575" y="1911518"/>
                </a:cubicBezTo>
                <a:cubicBezTo>
                  <a:pt x="3034575" y="2048734"/>
                  <a:pt x="2942746" y="2130008"/>
                  <a:pt x="2828752" y="2130008"/>
                </a:cubicBezTo>
                <a:moveTo>
                  <a:pt x="2447714" y="1911518"/>
                </a:moveTo>
                <a:cubicBezTo>
                  <a:pt x="2447714" y="2131063"/>
                  <a:pt x="2610262" y="2285167"/>
                  <a:pt x="2806586" y="2285167"/>
                </a:cubicBezTo>
                <a:cubicBezTo>
                  <a:pt x="2900526" y="2285167"/>
                  <a:pt x="2988133" y="2249280"/>
                  <a:pt x="3039852" y="2183838"/>
                </a:cubicBezTo>
                <a:lnTo>
                  <a:pt x="3040908" y="2271445"/>
                </a:lnTo>
                <a:lnTo>
                  <a:pt x="3190789" y="2271445"/>
                </a:lnTo>
                <a:lnTo>
                  <a:pt x="3190789" y="1218052"/>
                </a:lnTo>
                <a:lnTo>
                  <a:pt x="3021909" y="1218052"/>
                </a:lnTo>
                <a:lnTo>
                  <a:pt x="3021909" y="1459762"/>
                </a:lnTo>
                <a:cubicBezTo>
                  <a:pt x="3021909" y="1514649"/>
                  <a:pt x="3022964" y="1568479"/>
                  <a:pt x="3026131" y="1621255"/>
                </a:cubicBezTo>
                <a:cubicBezTo>
                  <a:pt x="2973356" y="1566368"/>
                  <a:pt x="2892082" y="1536814"/>
                  <a:pt x="2806586" y="1536814"/>
                </a:cubicBezTo>
                <a:cubicBezTo>
                  <a:pt x="2610262" y="1535759"/>
                  <a:pt x="2447714" y="1688807"/>
                  <a:pt x="2447714" y="1911518"/>
                </a:cubicBezTo>
                <a:moveTo>
                  <a:pt x="3566549" y="1827078"/>
                </a:moveTo>
                <a:cubicBezTo>
                  <a:pt x="3590826" y="1737360"/>
                  <a:pt x="3667877" y="1674030"/>
                  <a:pt x="3768150" y="1674030"/>
                </a:cubicBezTo>
                <a:cubicBezTo>
                  <a:pt x="3863146" y="1674030"/>
                  <a:pt x="3935975" y="1725749"/>
                  <a:pt x="3956030" y="1827078"/>
                </a:cubicBezTo>
                <a:lnTo>
                  <a:pt x="3566549" y="1827078"/>
                </a:lnTo>
                <a:close/>
                <a:moveTo>
                  <a:pt x="3401890" y="1912574"/>
                </a:moveTo>
                <a:cubicBezTo>
                  <a:pt x="3401890" y="2130008"/>
                  <a:pt x="3552828" y="2288333"/>
                  <a:pt x="3778705" y="2288333"/>
                </a:cubicBezTo>
                <a:cubicBezTo>
                  <a:pt x="3931753" y="2288333"/>
                  <a:pt x="4043637" y="2213392"/>
                  <a:pt x="4114356" y="2111008"/>
                </a:cubicBezTo>
                <a:lnTo>
                  <a:pt x="4002472" y="2022346"/>
                </a:lnTo>
                <a:cubicBezTo>
                  <a:pt x="3949697" y="2100453"/>
                  <a:pt x="3872645" y="2142674"/>
                  <a:pt x="3782927" y="2142674"/>
                </a:cubicBezTo>
                <a:cubicBezTo>
                  <a:pt x="3660489" y="2142674"/>
                  <a:pt x="3573938" y="2063511"/>
                  <a:pt x="3560216" y="1948461"/>
                </a:cubicBezTo>
                <a:lnTo>
                  <a:pt x="4116467" y="1948461"/>
                </a:lnTo>
                <a:cubicBezTo>
                  <a:pt x="4133355" y="1664530"/>
                  <a:pt x="3961307" y="1534703"/>
                  <a:pt x="3770261" y="1534703"/>
                </a:cubicBezTo>
                <a:cubicBezTo>
                  <a:pt x="3560216" y="1534703"/>
                  <a:pt x="3401890" y="1691973"/>
                  <a:pt x="3401890" y="1912574"/>
                </a:cubicBezTo>
                <a:moveTo>
                  <a:pt x="5948822" y="2131063"/>
                </a:moveTo>
                <a:cubicBezTo>
                  <a:pt x="5832716" y="2131063"/>
                  <a:pt x="5742999" y="2050845"/>
                  <a:pt x="5742999" y="1912574"/>
                </a:cubicBezTo>
                <a:cubicBezTo>
                  <a:pt x="5742999" y="1773247"/>
                  <a:pt x="5832716" y="1693029"/>
                  <a:pt x="5948822" y="1693029"/>
                </a:cubicBezTo>
                <a:cubicBezTo>
                  <a:pt x="6070205" y="1693029"/>
                  <a:pt x="6158868" y="1781691"/>
                  <a:pt x="6158868" y="1912574"/>
                </a:cubicBezTo>
                <a:cubicBezTo>
                  <a:pt x="6159923" y="2042401"/>
                  <a:pt x="6071261" y="2131063"/>
                  <a:pt x="5948822" y="2131063"/>
                </a:cubicBezTo>
                <a:moveTo>
                  <a:pt x="5737721" y="2185949"/>
                </a:moveTo>
                <a:cubicBezTo>
                  <a:pt x="5788386" y="2250335"/>
                  <a:pt x="5877048" y="2287278"/>
                  <a:pt x="5970988" y="2287278"/>
                </a:cubicBezTo>
                <a:cubicBezTo>
                  <a:pt x="6166256" y="2287278"/>
                  <a:pt x="6329859" y="2133174"/>
                  <a:pt x="6329859" y="1913629"/>
                </a:cubicBezTo>
                <a:cubicBezTo>
                  <a:pt x="6329859" y="1690918"/>
                  <a:pt x="6166256" y="1537870"/>
                  <a:pt x="5970988" y="1537870"/>
                </a:cubicBezTo>
                <a:cubicBezTo>
                  <a:pt x="5885492" y="1537870"/>
                  <a:pt x="5803163" y="1567424"/>
                  <a:pt x="5751443" y="1622310"/>
                </a:cubicBezTo>
                <a:cubicBezTo>
                  <a:pt x="5754610" y="1567424"/>
                  <a:pt x="5755665" y="1507260"/>
                  <a:pt x="5755665" y="1451318"/>
                </a:cubicBezTo>
                <a:lnTo>
                  <a:pt x="5755665" y="1219107"/>
                </a:lnTo>
                <a:lnTo>
                  <a:pt x="5586784" y="1219107"/>
                </a:lnTo>
                <a:lnTo>
                  <a:pt x="5586784" y="2272501"/>
                </a:lnTo>
                <a:lnTo>
                  <a:pt x="5736666" y="2272501"/>
                </a:lnTo>
                <a:lnTo>
                  <a:pt x="5737721" y="2185949"/>
                </a:lnTo>
                <a:moveTo>
                  <a:pt x="6663398" y="1828133"/>
                </a:moveTo>
                <a:cubicBezTo>
                  <a:pt x="6687675" y="1738415"/>
                  <a:pt x="6764727" y="1675085"/>
                  <a:pt x="6865000" y="1675085"/>
                </a:cubicBezTo>
                <a:cubicBezTo>
                  <a:pt x="6959996" y="1675085"/>
                  <a:pt x="7032825" y="1726805"/>
                  <a:pt x="7052880" y="1828133"/>
                </a:cubicBezTo>
                <a:lnTo>
                  <a:pt x="6663398" y="1828133"/>
                </a:lnTo>
                <a:close/>
                <a:moveTo>
                  <a:pt x="6499795" y="1914685"/>
                </a:moveTo>
                <a:cubicBezTo>
                  <a:pt x="6499795" y="2132119"/>
                  <a:pt x="6650732" y="2290444"/>
                  <a:pt x="6876610" y="2290444"/>
                </a:cubicBezTo>
                <a:cubicBezTo>
                  <a:pt x="7029659" y="2290444"/>
                  <a:pt x="7141542" y="2215503"/>
                  <a:pt x="7212261" y="2113119"/>
                </a:cubicBezTo>
                <a:lnTo>
                  <a:pt x="7100377" y="2024457"/>
                </a:lnTo>
                <a:cubicBezTo>
                  <a:pt x="7047602" y="2102564"/>
                  <a:pt x="6970551" y="2144785"/>
                  <a:pt x="6880833" y="2144785"/>
                </a:cubicBezTo>
                <a:cubicBezTo>
                  <a:pt x="6758394" y="2144785"/>
                  <a:pt x="6671842" y="2065622"/>
                  <a:pt x="6658121" y="1950572"/>
                </a:cubicBezTo>
                <a:lnTo>
                  <a:pt x="7213317" y="1950572"/>
                </a:lnTo>
                <a:cubicBezTo>
                  <a:pt x="7230204" y="1666641"/>
                  <a:pt x="7058157" y="1536814"/>
                  <a:pt x="6867111" y="1536814"/>
                </a:cubicBezTo>
                <a:cubicBezTo>
                  <a:pt x="6658121" y="1535759"/>
                  <a:pt x="6499795" y="1693029"/>
                  <a:pt x="6499795" y="1914685"/>
                </a:cubicBezTo>
                <a:moveTo>
                  <a:pt x="7656628" y="1551591"/>
                </a:moveTo>
                <a:cubicBezTo>
                  <a:pt x="7502524" y="1551591"/>
                  <a:pt x="7418084" y="1626532"/>
                  <a:pt x="7418084" y="1795413"/>
                </a:cubicBezTo>
                <a:lnTo>
                  <a:pt x="7418084" y="2273556"/>
                </a:lnTo>
                <a:lnTo>
                  <a:pt x="7586965" y="2273556"/>
                </a:lnTo>
                <a:lnTo>
                  <a:pt x="7586965" y="1792246"/>
                </a:lnTo>
                <a:cubicBezTo>
                  <a:pt x="7586965" y="1729971"/>
                  <a:pt x="7611241" y="1704639"/>
                  <a:pt x="7672461" y="1704639"/>
                </a:cubicBezTo>
                <a:lnTo>
                  <a:pt x="7803343" y="1704639"/>
                </a:lnTo>
                <a:lnTo>
                  <a:pt x="7803343" y="1551591"/>
                </a:lnTo>
                <a:lnTo>
                  <a:pt x="7656628" y="1551591"/>
                </a:lnTo>
                <a:moveTo>
                  <a:pt x="2170117" y="1551591"/>
                </a:moveTo>
                <a:cubicBezTo>
                  <a:pt x="2016013" y="1551591"/>
                  <a:pt x="1931573" y="1626532"/>
                  <a:pt x="1931573" y="1795413"/>
                </a:cubicBezTo>
                <a:lnTo>
                  <a:pt x="1931573" y="2273556"/>
                </a:lnTo>
                <a:lnTo>
                  <a:pt x="2100454" y="2273556"/>
                </a:lnTo>
                <a:lnTo>
                  <a:pt x="2100454" y="1792246"/>
                </a:lnTo>
                <a:cubicBezTo>
                  <a:pt x="2100454" y="1729971"/>
                  <a:pt x="2124730" y="1704639"/>
                  <a:pt x="2185949" y="1704639"/>
                </a:cubicBezTo>
                <a:lnTo>
                  <a:pt x="2316832" y="1704639"/>
                </a:lnTo>
                <a:lnTo>
                  <a:pt x="2316832" y="1551591"/>
                </a:lnTo>
                <a:lnTo>
                  <a:pt x="2170117" y="1551591"/>
                </a:lnTo>
                <a:moveTo>
                  <a:pt x="8318429" y="2111008"/>
                </a:moveTo>
                <a:cubicBezTo>
                  <a:pt x="8195991" y="2111008"/>
                  <a:pt x="8108384" y="2025512"/>
                  <a:pt x="8108384" y="1902019"/>
                </a:cubicBezTo>
                <a:cubicBezTo>
                  <a:pt x="8108384" y="1777469"/>
                  <a:pt x="8195991" y="1693029"/>
                  <a:pt x="8317374" y="1693029"/>
                </a:cubicBezTo>
                <a:cubicBezTo>
                  <a:pt x="8434534" y="1693029"/>
                  <a:pt x="8526363" y="1771136"/>
                  <a:pt x="8526363" y="1903074"/>
                </a:cubicBezTo>
                <a:cubicBezTo>
                  <a:pt x="8525308" y="2033957"/>
                  <a:pt x="8434534" y="2111008"/>
                  <a:pt x="8318429" y="2111008"/>
                </a:cubicBezTo>
                <a:moveTo>
                  <a:pt x="8122105" y="2544821"/>
                </a:moveTo>
                <a:lnTo>
                  <a:pt x="8279376" y="2544821"/>
                </a:lnTo>
                <a:cubicBezTo>
                  <a:pt x="8529530" y="2544821"/>
                  <a:pt x="8683634" y="2428715"/>
                  <a:pt x="8683634" y="2189116"/>
                </a:cubicBezTo>
                <a:lnTo>
                  <a:pt x="8683634" y="1551591"/>
                </a:lnTo>
                <a:lnTo>
                  <a:pt x="8533752" y="1551591"/>
                </a:lnTo>
                <a:lnTo>
                  <a:pt x="8532697" y="1639198"/>
                </a:lnTo>
                <a:cubicBezTo>
                  <a:pt x="8480977" y="1573757"/>
                  <a:pt x="8393370" y="1537870"/>
                  <a:pt x="8298375" y="1537870"/>
                </a:cubicBezTo>
                <a:cubicBezTo>
                  <a:pt x="8102051" y="1537870"/>
                  <a:pt x="7940559" y="1686696"/>
                  <a:pt x="7940559" y="1902019"/>
                </a:cubicBezTo>
                <a:cubicBezTo>
                  <a:pt x="7940559" y="2119452"/>
                  <a:pt x="8099940" y="2260890"/>
                  <a:pt x="8300486" y="2260890"/>
                </a:cubicBezTo>
                <a:cubicBezTo>
                  <a:pt x="8394425" y="2260890"/>
                  <a:pt x="8472533" y="2229225"/>
                  <a:pt x="8520030" y="2172228"/>
                </a:cubicBezTo>
                <a:lnTo>
                  <a:pt x="8520030" y="2203893"/>
                </a:lnTo>
                <a:cubicBezTo>
                  <a:pt x="8518975" y="2335831"/>
                  <a:pt x="8434534" y="2391773"/>
                  <a:pt x="8283597" y="2391773"/>
                </a:cubicBezTo>
                <a:lnTo>
                  <a:pt x="8122105" y="2391773"/>
                </a:lnTo>
                <a:lnTo>
                  <a:pt x="8122105" y="2544821"/>
                </a:lnTo>
                <a:close/>
                <a:moveTo>
                  <a:pt x="7672461" y="867624"/>
                </a:moveTo>
                <a:cubicBezTo>
                  <a:pt x="7611241" y="867624"/>
                  <a:pt x="7586965" y="843348"/>
                  <a:pt x="7586965" y="780018"/>
                </a:cubicBezTo>
                <a:lnTo>
                  <a:pt x="7588021" y="450700"/>
                </a:lnTo>
                <a:lnTo>
                  <a:pt x="7753734" y="450700"/>
                </a:lnTo>
                <a:lnTo>
                  <a:pt x="7753734" y="298708"/>
                </a:lnTo>
                <a:lnTo>
                  <a:pt x="7588021" y="298708"/>
                </a:lnTo>
                <a:lnTo>
                  <a:pt x="7588021" y="49609"/>
                </a:lnTo>
                <a:lnTo>
                  <a:pt x="7419140" y="106606"/>
                </a:lnTo>
                <a:lnTo>
                  <a:pt x="7419140" y="299763"/>
                </a:lnTo>
                <a:lnTo>
                  <a:pt x="7304090" y="299763"/>
                </a:lnTo>
                <a:lnTo>
                  <a:pt x="7304090" y="452811"/>
                </a:lnTo>
                <a:lnTo>
                  <a:pt x="7418084" y="452811"/>
                </a:lnTo>
                <a:lnTo>
                  <a:pt x="7417029" y="770518"/>
                </a:lnTo>
                <a:lnTo>
                  <a:pt x="7418084" y="770518"/>
                </a:lnTo>
                <a:lnTo>
                  <a:pt x="7418084" y="777907"/>
                </a:lnTo>
                <a:cubicBezTo>
                  <a:pt x="7418084" y="946787"/>
                  <a:pt x="7502524" y="1021728"/>
                  <a:pt x="7656628" y="1021728"/>
                </a:cubicBezTo>
                <a:lnTo>
                  <a:pt x="7804399" y="1020673"/>
                </a:lnTo>
                <a:lnTo>
                  <a:pt x="7804399" y="867624"/>
                </a:lnTo>
                <a:lnTo>
                  <a:pt x="7672461" y="867624"/>
                </a:lnTo>
                <a:close/>
                <a:moveTo>
                  <a:pt x="4861653" y="576305"/>
                </a:moveTo>
                <a:cubicBezTo>
                  <a:pt x="4885929" y="486587"/>
                  <a:pt x="4962981" y="423257"/>
                  <a:pt x="5063254" y="423257"/>
                </a:cubicBezTo>
                <a:cubicBezTo>
                  <a:pt x="5158250" y="423257"/>
                  <a:pt x="5231079" y="474977"/>
                  <a:pt x="5251134" y="576305"/>
                </a:cubicBezTo>
                <a:lnTo>
                  <a:pt x="4861653" y="576305"/>
                </a:lnTo>
                <a:close/>
                <a:moveTo>
                  <a:pt x="4698050" y="662857"/>
                </a:moveTo>
                <a:cubicBezTo>
                  <a:pt x="4698050" y="880291"/>
                  <a:pt x="4848987" y="1038616"/>
                  <a:pt x="5074865" y="1038616"/>
                </a:cubicBezTo>
                <a:cubicBezTo>
                  <a:pt x="5227913" y="1038616"/>
                  <a:pt x="5339796" y="963675"/>
                  <a:pt x="5410515" y="861291"/>
                </a:cubicBezTo>
                <a:lnTo>
                  <a:pt x="5298632" y="771574"/>
                </a:lnTo>
                <a:cubicBezTo>
                  <a:pt x="5245856" y="849681"/>
                  <a:pt x="5168805" y="891901"/>
                  <a:pt x="5079087" y="891901"/>
                </a:cubicBezTo>
                <a:cubicBezTo>
                  <a:pt x="4956648" y="891901"/>
                  <a:pt x="4870097" y="812738"/>
                  <a:pt x="4856375" y="697688"/>
                </a:cubicBezTo>
                <a:lnTo>
                  <a:pt x="5411571" y="697688"/>
                </a:lnTo>
                <a:cubicBezTo>
                  <a:pt x="5428458" y="413758"/>
                  <a:pt x="5256411" y="284986"/>
                  <a:pt x="5065365" y="284986"/>
                </a:cubicBezTo>
                <a:cubicBezTo>
                  <a:pt x="4856375" y="284986"/>
                  <a:pt x="4698050" y="441201"/>
                  <a:pt x="4698050" y="662857"/>
                </a:cubicBezTo>
                <a:moveTo>
                  <a:pt x="5751443" y="576305"/>
                </a:moveTo>
                <a:cubicBezTo>
                  <a:pt x="5775720" y="486587"/>
                  <a:pt x="5852771" y="423257"/>
                  <a:pt x="5953044" y="423257"/>
                </a:cubicBezTo>
                <a:cubicBezTo>
                  <a:pt x="6048040" y="423257"/>
                  <a:pt x="6120870" y="474977"/>
                  <a:pt x="6140924" y="576305"/>
                </a:cubicBezTo>
                <a:lnTo>
                  <a:pt x="5751443" y="576305"/>
                </a:lnTo>
                <a:close/>
                <a:moveTo>
                  <a:pt x="5586784" y="662857"/>
                </a:moveTo>
                <a:cubicBezTo>
                  <a:pt x="5586784" y="880291"/>
                  <a:pt x="5738777" y="1038616"/>
                  <a:pt x="5963599" y="1038616"/>
                </a:cubicBezTo>
                <a:cubicBezTo>
                  <a:pt x="6116647" y="1038616"/>
                  <a:pt x="6228531" y="963675"/>
                  <a:pt x="6299250" y="861291"/>
                </a:cubicBezTo>
                <a:lnTo>
                  <a:pt x="6187366" y="772629"/>
                </a:lnTo>
                <a:cubicBezTo>
                  <a:pt x="6134591" y="850736"/>
                  <a:pt x="6057539" y="892957"/>
                  <a:pt x="5967822" y="892957"/>
                </a:cubicBezTo>
                <a:cubicBezTo>
                  <a:pt x="5845383" y="892957"/>
                  <a:pt x="5758831" y="813794"/>
                  <a:pt x="5745110" y="698744"/>
                </a:cubicBezTo>
                <a:lnTo>
                  <a:pt x="6301361" y="698744"/>
                </a:lnTo>
                <a:cubicBezTo>
                  <a:pt x="6318248" y="414813"/>
                  <a:pt x="6146201" y="284986"/>
                  <a:pt x="5955155" y="284986"/>
                </a:cubicBezTo>
                <a:cubicBezTo>
                  <a:pt x="5745110" y="284986"/>
                  <a:pt x="5586784" y="441201"/>
                  <a:pt x="5586784" y="662857"/>
                </a:cubicBezTo>
                <a:moveTo>
                  <a:pt x="6813280" y="282875"/>
                </a:moveTo>
                <a:cubicBezTo>
                  <a:pt x="6625401" y="282875"/>
                  <a:pt x="6513517" y="398981"/>
                  <a:pt x="6513517" y="591082"/>
                </a:cubicBezTo>
                <a:lnTo>
                  <a:pt x="6513517" y="1020673"/>
                </a:lnTo>
                <a:lnTo>
                  <a:pt x="6682397" y="1020673"/>
                </a:lnTo>
                <a:lnTo>
                  <a:pt x="6682397" y="597415"/>
                </a:lnTo>
                <a:cubicBezTo>
                  <a:pt x="6682397" y="496087"/>
                  <a:pt x="6728840" y="442256"/>
                  <a:pt x="6813280" y="442256"/>
                </a:cubicBezTo>
                <a:cubicBezTo>
                  <a:pt x="6896665" y="442256"/>
                  <a:pt x="6944163" y="497142"/>
                  <a:pt x="6944163" y="597415"/>
                </a:cubicBezTo>
                <a:lnTo>
                  <a:pt x="6944163" y="1021728"/>
                </a:lnTo>
                <a:lnTo>
                  <a:pt x="7113044" y="1021728"/>
                </a:lnTo>
                <a:lnTo>
                  <a:pt x="7113044" y="591082"/>
                </a:lnTo>
                <a:cubicBezTo>
                  <a:pt x="7113044" y="398981"/>
                  <a:pt x="7000105" y="282875"/>
                  <a:pt x="6813280" y="282875"/>
                </a:cubicBezTo>
              </a:path>
            </a:pathLst>
          </a:custGeom>
          <a:solidFill>
            <a:schemeClr val="bg1"/>
          </a:solidFill>
          <a:ln w="105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FD047B2-C9C3-B2F1-039C-AA6D406A90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247" y="1673106"/>
            <a:ext cx="11168619" cy="3930547"/>
          </a:xfrm>
          <a:noFill/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nl-NL" dirty="0" err="1"/>
              <a:t>Acernat</a:t>
            </a:r>
            <a:r>
              <a:rPr lang="nl-NL" dirty="0"/>
              <a:t> </a:t>
            </a:r>
            <a:r>
              <a:rPr lang="nl-NL" dirty="0" err="1"/>
              <a:t>emoluptio</a:t>
            </a:r>
            <a:r>
              <a:rPr lang="nl-NL" dirty="0"/>
              <a:t>. </a:t>
            </a:r>
            <a:r>
              <a:rPr lang="nl-NL" dirty="0" err="1"/>
              <a:t>Xeristrum</a:t>
            </a:r>
            <a:r>
              <a:rPr lang="nl-NL" dirty="0"/>
              <a:t> </a:t>
            </a:r>
            <a:r>
              <a:rPr lang="nl-NL" dirty="0" err="1"/>
              <a:t>fugia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que ma nam ex </a:t>
            </a:r>
            <a:r>
              <a:rPr lang="nl-NL" dirty="0" err="1"/>
              <a:t>eat</a:t>
            </a:r>
            <a:r>
              <a:rPr lang="nl-NL" dirty="0"/>
              <a:t> el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nonsect</a:t>
            </a:r>
            <a:r>
              <a:rPr lang="nl-NL" dirty="0"/>
              <a:t> </a:t>
            </a:r>
            <a:r>
              <a:rPr lang="nl-NL" dirty="0" err="1"/>
              <a:t>ecatiam</a:t>
            </a:r>
            <a:r>
              <a:rPr lang="nl-NL" dirty="0"/>
              <a:t>, </a:t>
            </a:r>
            <a:r>
              <a:rPr lang="nl-NL" dirty="0" err="1"/>
              <a:t>senis</a:t>
            </a:r>
            <a:r>
              <a:rPr lang="nl-NL" dirty="0"/>
              <a:t> dia que </a:t>
            </a:r>
            <a:r>
              <a:rPr lang="nl-NL" dirty="0" err="1"/>
              <a:t>sit</a:t>
            </a:r>
            <a:r>
              <a:rPr lang="nl-NL" dirty="0"/>
              <a:t>, </a:t>
            </a:r>
            <a:r>
              <a:rPr lang="nl-NL" dirty="0" err="1"/>
              <a:t>excerumqui</a:t>
            </a:r>
            <a:r>
              <a:rPr lang="nl-NL" dirty="0"/>
              <a:t> </a:t>
            </a:r>
            <a:r>
              <a:rPr lang="nl-NL" dirty="0" err="1"/>
              <a:t>odicatusam</a:t>
            </a:r>
            <a:r>
              <a:rPr lang="nl-NL" dirty="0"/>
              <a:t> </a:t>
            </a:r>
            <a:r>
              <a:rPr lang="nl-NL" dirty="0" err="1"/>
              <a:t>alit</a:t>
            </a:r>
            <a:r>
              <a:rPr lang="nl-NL" dirty="0"/>
              <a:t> modi </a:t>
            </a:r>
            <a:r>
              <a:rPr lang="nl-NL" dirty="0" err="1"/>
              <a:t>alictorerum</a:t>
            </a:r>
            <a:r>
              <a:rPr lang="nl-NL" dirty="0"/>
              <a:t> </a:t>
            </a:r>
            <a:r>
              <a:rPr lang="nl-NL" dirty="0" err="1"/>
              <a:t>esti</a:t>
            </a:r>
            <a:r>
              <a:rPr lang="nl-NL" dirty="0"/>
              <a:t> </a:t>
            </a:r>
            <a:r>
              <a:rPr lang="nl-NL" dirty="0" err="1"/>
              <a:t>dolorum</a:t>
            </a:r>
            <a:r>
              <a:rPr lang="nl-NL" dirty="0"/>
              <a:t>, </a:t>
            </a:r>
            <a:r>
              <a:rPr lang="nl-NL" dirty="0" err="1"/>
              <a:t>soluptium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ipid</a:t>
            </a:r>
            <a:r>
              <a:rPr lang="nl-NL" dirty="0"/>
              <a:t> </a:t>
            </a:r>
            <a:r>
              <a:rPr lang="nl-NL" dirty="0" err="1"/>
              <a:t>essinit</a:t>
            </a:r>
            <a:r>
              <a:rPr lang="nl-NL" dirty="0"/>
              <a:t> </a:t>
            </a:r>
            <a:r>
              <a:rPr lang="nl-NL" dirty="0" err="1"/>
              <a:t>atistiore</a:t>
            </a:r>
            <a:r>
              <a:rPr lang="nl-NL" dirty="0"/>
              <a:t> </a:t>
            </a:r>
            <a:r>
              <a:rPr lang="nl-NL" dirty="0" err="1"/>
              <a:t>nist</a:t>
            </a:r>
            <a:r>
              <a:rPr lang="nl-NL" dirty="0"/>
              <a:t> </a:t>
            </a:r>
            <a:r>
              <a:rPr lang="nl-NL" dirty="0" err="1"/>
              <a:t>volup</a:t>
            </a:r>
            <a:r>
              <a:rPr lang="nl-NL" dirty="0"/>
              <a:t> </a:t>
            </a:r>
            <a:r>
              <a:rPr lang="nl-NL" dirty="0" err="1"/>
              <a:t>tium</a:t>
            </a:r>
            <a:r>
              <a:rPr lang="nl-NL" dirty="0"/>
              <a:t> </a:t>
            </a:r>
            <a:r>
              <a:rPr lang="nl-NL" dirty="0" err="1"/>
              <a:t>quamusa</a:t>
            </a:r>
            <a:r>
              <a:rPr lang="nl-NL" dirty="0"/>
              <a:t> es </a:t>
            </a:r>
            <a:r>
              <a:rPr lang="nl-NL" dirty="0" err="1"/>
              <a:t>dolut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re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rerferf</a:t>
            </a:r>
            <a:r>
              <a:rPr lang="nl-NL" dirty="0"/>
              <a:t> </a:t>
            </a:r>
            <a:r>
              <a:rPr lang="nl-NL" dirty="0" err="1"/>
              <a:t>erestem</a:t>
            </a:r>
            <a:r>
              <a:rPr lang="nl-NL" dirty="0"/>
              <a:t> </a:t>
            </a:r>
            <a:r>
              <a:rPr lang="nl-NL" dirty="0" err="1"/>
              <a:t>doloris</a:t>
            </a:r>
            <a:r>
              <a:rPr lang="nl-NL" dirty="0"/>
              <a:t> </a:t>
            </a:r>
            <a:r>
              <a:rPr lang="nl-NL" dirty="0" err="1"/>
              <a:t>eos</a:t>
            </a:r>
            <a:r>
              <a:rPr lang="nl-NL" dirty="0"/>
              <a:t> quo que pro </a:t>
            </a:r>
            <a:r>
              <a:rPr lang="nl-NL" dirty="0" err="1"/>
              <a:t>blaut</a:t>
            </a:r>
            <a:r>
              <a:rPr lang="nl-NL" dirty="0"/>
              <a:t> </a:t>
            </a:r>
            <a:r>
              <a:rPr lang="nl-NL" dirty="0" err="1"/>
              <a:t>autem</a:t>
            </a:r>
            <a:r>
              <a:rPr lang="nl-NL" dirty="0"/>
              <a:t> </a:t>
            </a:r>
            <a:r>
              <a:rPr lang="nl-NL" dirty="0" err="1"/>
              <a:t>im</a:t>
            </a:r>
            <a:r>
              <a:rPr lang="nl-NL" dirty="0"/>
              <a:t> </a:t>
            </a:r>
            <a:r>
              <a:rPr lang="nl-NL" dirty="0" err="1"/>
              <a:t>faccaboriate</a:t>
            </a:r>
            <a:r>
              <a:rPr lang="nl-NL" dirty="0"/>
              <a:t> </a:t>
            </a:r>
            <a:r>
              <a:rPr lang="nl-NL" dirty="0" err="1"/>
              <a:t>coritatem</a:t>
            </a:r>
            <a:r>
              <a:rPr lang="nl-NL" dirty="0"/>
              <a:t> </a:t>
            </a:r>
            <a:r>
              <a:rPr lang="nl-NL" dirty="0" err="1"/>
              <a:t>nullo</a:t>
            </a:r>
            <a:r>
              <a:rPr lang="nl-NL" dirty="0"/>
              <a:t> </a:t>
            </a:r>
            <a:r>
              <a:rPr lang="nl-NL" dirty="0" err="1"/>
              <a:t>optasse</a:t>
            </a:r>
            <a:r>
              <a:rPr lang="nl-NL" dirty="0"/>
              <a:t> </a:t>
            </a:r>
            <a:r>
              <a:rPr lang="nl-NL" dirty="0" err="1"/>
              <a:t>ctusdant</a:t>
            </a:r>
            <a:r>
              <a:rPr lang="nl-NL" dirty="0"/>
              <a:t>,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digenda</a:t>
            </a:r>
            <a:r>
              <a:rPr lang="nl-NL" dirty="0"/>
              <a:t> </a:t>
            </a:r>
            <a:r>
              <a:rPr lang="nl-NL" dirty="0" err="1"/>
              <a:t>ndebis</a:t>
            </a:r>
            <a:r>
              <a:rPr lang="nl-NL" dirty="0"/>
              <a:t> </a:t>
            </a:r>
            <a:r>
              <a:rPr lang="nl-NL" dirty="0" err="1"/>
              <a:t>restrumquam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Acernat</a:t>
            </a:r>
            <a:r>
              <a:rPr lang="nl-NL" dirty="0"/>
              <a:t> </a:t>
            </a:r>
            <a:r>
              <a:rPr lang="nl-NL" dirty="0" err="1"/>
              <a:t>emoluptio</a:t>
            </a:r>
            <a:endParaRPr lang="nl-NL" dirty="0"/>
          </a:p>
          <a:p>
            <a:pPr lvl="2"/>
            <a:r>
              <a:rPr lang="nl-NL" dirty="0" err="1"/>
              <a:t>Xeristrum</a:t>
            </a:r>
            <a:r>
              <a:rPr lang="nl-NL" dirty="0"/>
              <a:t> </a:t>
            </a:r>
            <a:r>
              <a:rPr lang="nl-NL" dirty="0" err="1"/>
              <a:t>fugia</a:t>
            </a:r>
            <a:endParaRPr lang="nl-NL" dirty="0"/>
          </a:p>
          <a:p>
            <a:pPr lvl="3"/>
            <a:r>
              <a:rPr lang="nl-NL" dirty="0" err="1"/>
              <a:t>Aut</a:t>
            </a:r>
            <a:r>
              <a:rPr lang="nl-NL" dirty="0"/>
              <a:t> que</a:t>
            </a:r>
          </a:p>
          <a:p>
            <a:pPr lvl="4"/>
            <a:r>
              <a:rPr lang="nl-NL" dirty="0" err="1"/>
              <a:t>Nonsect</a:t>
            </a:r>
            <a:endParaRPr lang="nl-NL" dirty="0"/>
          </a:p>
          <a:p>
            <a:pPr lvl="5"/>
            <a:r>
              <a:rPr lang="nl-NL" dirty="0" err="1"/>
              <a:t>Excerumqui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3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- natuurgro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3B6B2A6D-10F1-3E37-94DA-C4668879B10D}"/>
              </a:ext>
            </a:extLst>
          </p:cNvPr>
          <p:cNvSpPr/>
          <p:nvPr userDrawn="1"/>
        </p:nvSpPr>
        <p:spPr>
          <a:xfrm>
            <a:off x="113281" y="1370830"/>
            <a:ext cx="11984051" cy="3275937"/>
          </a:xfrm>
          <a:prstGeom prst="roundRect">
            <a:avLst>
              <a:gd name="adj" fmla="val 90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3AD5095-9ADD-EF73-CEFC-1987C2D2520B}"/>
              </a:ext>
            </a:extLst>
          </p:cNvPr>
          <p:cNvSpPr/>
          <p:nvPr userDrawn="1"/>
        </p:nvSpPr>
        <p:spPr>
          <a:xfrm>
            <a:off x="100124" y="6016634"/>
            <a:ext cx="11984051" cy="742212"/>
          </a:xfrm>
          <a:prstGeom prst="roundRect">
            <a:avLst>
              <a:gd name="adj" fmla="val 409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496064" y="2107266"/>
            <a:ext cx="11182802" cy="1797289"/>
          </a:xfrm>
          <a:noFill/>
        </p:spPr>
        <p:txBody>
          <a:bodyPr lIns="0" tIns="0" rIns="0" bIns="0"/>
          <a:lstStyle>
            <a:lvl1pPr>
              <a:defRPr sz="5821" b="1" i="0">
                <a:solidFill>
                  <a:schemeClr val="tx1"/>
                </a:solidFill>
                <a:latin typeface="+mj-lt"/>
                <a:cs typeface="Segoe UI Semibold"/>
              </a:defRPr>
            </a:lvl1pPr>
          </a:lstStyle>
          <a:p>
            <a:r>
              <a:rPr lang="en-US" dirty="0" err="1"/>
              <a:t>Titelpagina</a:t>
            </a:r>
            <a:br>
              <a:rPr lang="en-US" dirty="0"/>
            </a:br>
            <a:r>
              <a:rPr lang="en-US" dirty="0" err="1"/>
              <a:t>powerpoint</a:t>
            </a:r>
            <a:endParaRPr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F95FF92D-3072-CCB0-D18A-AC5D8381BE2A}"/>
              </a:ext>
            </a:extLst>
          </p:cNvPr>
          <p:cNvSpPr/>
          <p:nvPr userDrawn="1"/>
        </p:nvSpPr>
        <p:spPr>
          <a:xfrm>
            <a:off x="10938178" y="6242402"/>
            <a:ext cx="311596" cy="291467"/>
          </a:xfrm>
          <a:custGeom>
            <a:avLst/>
            <a:gdLst>
              <a:gd name="connsiteX0" fmla="*/ 2022346 w 2322116"/>
              <a:gd name="connsiteY0" fmla="*/ 1252883 h 2006513"/>
              <a:gd name="connsiteX1" fmla="*/ 1722583 w 2322116"/>
              <a:gd name="connsiteY1" fmla="*/ 1561091 h 2006513"/>
              <a:gd name="connsiteX2" fmla="*/ 1722583 w 2322116"/>
              <a:gd name="connsiteY2" fmla="*/ 1691973 h 2006513"/>
              <a:gd name="connsiteX3" fmla="*/ 1591700 w 2322116"/>
              <a:gd name="connsiteY3" fmla="*/ 1847132 h 2006513"/>
              <a:gd name="connsiteX4" fmla="*/ 1460818 w 2322116"/>
              <a:gd name="connsiteY4" fmla="*/ 1691973 h 2006513"/>
              <a:gd name="connsiteX5" fmla="*/ 1460818 w 2322116"/>
              <a:gd name="connsiteY5" fmla="*/ 308207 h 2006513"/>
              <a:gd name="connsiteX6" fmla="*/ 1161055 w 2322116"/>
              <a:gd name="connsiteY6" fmla="*/ 0 h 2006513"/>
              <a:gd name="connsiteX7" fmla="*/ 861292 w 2322116"/>
              <a:gd name="connsiteY7" fmla="*/ 308207 h 2006513"/>
              <a:gd name="connsiteX8" fmla="*/ 861292 w 2322116"/>
              <a:gd name="connsiteY8" fmla="*/ 440145 h 2006513"/>
              <a:gd name="connsiteX9" fmla="*/ 861292 w 2322116"/>
              <a:gd name="connsiteY9" fmla="*/ 440145 h 2006513"/>
              <a:gd name="connsiteX10" fmla="*/ 861292 w 2322116"/>
              <a:gd name="connsiteY10" fmla="*/ 442256 h 2006513"/>
              <a:gd name="connsiteX11" fmla="*/ 730409 w 2322116"/>
              <a:gd name="connsiteY11" fmla="*/ 597415 h 2006513"/>
              <a:gd name="connsiteX12" fmla="*/ 599526 w 2322116"/>
              <a:gd name="connsiteY12" fmla="*/ 442256 h 2006513"/>
              <a:gd name="connsiteX13" fmla="*/ 599526 w 2322116"/>
              <a:gd name="connsiteY13" fmla="*/ 309263 h 2006513"/>
              <a:gd name="connsiteX14" fmla="*/ 299763 w 2322116"/>
              <a:gd name="connsiteY14" fmla="*/ 1055 h 2006513"/>
              <a:gd name="connsiteX15" fmla="*/ 0 w 2322116"/>
              <a:gd name="connsiteY15" fmla="*/ 309263 h 2006513"/>
              <a:gd name="connsiteX16" fmla="*/ 0 w 2322116"/>
              <a:gd name="connsiteY16" fmla="*/ 738853 h 2006513"/>
              <a:gd name="connsiteX17" fmla="*/ 168881 w 2322116"/>
              <a:gd name="connsiteY17" fmla="*/ 738853 h 2006513"/>
              <a:gd name="connsiteX18" fmla="*/ 168881 w 2322116"/>
              <a:gd name="connsiteY18" fmla="*/ 314540 h 2006513"/>
              <a:gd name="connsiteX19" fmla="*/ 299763 w 2322116"/>
              <a:gd name="connsiteY19" fmla="*/ 159381 h 2006513"/>
              <a:gd name="connsiteX20" fmla="*/ 430646 w 2322116"/>
              <a:gd name="connsiteY20" fmla="*/ 314540 h 2006513"/>
              <a:gd name="connsiteX21" fmla="*/ 430646 w 2322116"/>
              <a:gd name="connsiteY21" fmla="*/ 447534 h 2006513"/>
              <a:gd name="connsiteX22" fmla="*/ 730409 w 2322116"/>
              <a:gd name="connsiteY22" fmla="*/ 755741 h 2006513"/>
              <a:gd name="connsiteX23" fmla="*/ 1030172 w 2322116"/>
              <a:gd name="connsiteY23" fmla="*/ 447534 h 2006513"/>
              <a:gd name="connsiteX24" fmla="*/ 1030172 w 2322116"/>
              <a:gd name="connsiteY24" fmla="*/ 314540 h 2006513"/>
              <a:gd name="connsiteX25" fmla="*/ 1161055 w 2322116"/>
              <a:gd name="connsiteY25" fmla="*/ 159381 h 2006513"/>
              <a:gd name="connsiteX26" fmla="*/ 1291937 w 2322116"/>
              <a:gd name="connsiteY26" fmla="*/ 314540 h 2006513"/>
              <a:gd name="connsiteX27" fmla="*/ 1291937 w 2322116"/>
              <a:gd name="connsiteY27" fmla="*/ 1698306 h 2006513"/>
              <a:gd name="connsiteX28" fmla="*/ 1591700 w 2322116"/>
              <a:gd name="connsiteY28" fmla="*/ 2006513 h 2006513"/>
              <a:gd name="connsiteX29" fmla="*/ 1891463 w 2322116"/>
              <a:gd name="connsiteY29" fmla="*/ 1698306 h 2006513"/>
              <a:gd name="connsiteX30" fmla="*/ 1891463 w 2322116"/>
              <a:gd name="connsiteY30" fmla="*/ 1567424 h 2006513"/>
              <a:gd name="connsiteX31" fmla="*/ 2022346 w 2322116"/>
              <a:gd name="connsiteY31" fmla="*/ 1412265 h 2006513"/>
              <a:gd name="connsiteX32" fmla="*/ 2153229 w 2322116"/>
              <a:gd name="connsiteY32" fmla="*/ 1567424 h 2006513"/>
              <a:gd name="connsiteX33" fmla="*/ 2153229 w 2322116"/>
              <a:gd name="connsiteY33" fmla="*/ 1991736 h 2006513"/>
              <a:gd name="connsiteX34" fmla="*/ 2322109 w 2322116"/>
              <a:gd name="connsiteY34" fmla="*/ 1991736 h 2006513"/>
              <a:gd name="connsiteX35" fmla="*/ 2322109 w 2322116"/>
              <a:gd name="connsiteY35" fmla="*/ 1562146 h 2006513"/>
              <a:gd name="connsiteX36" fmla="*/ 2022346 w 2322116"/>
              <a:gd name="connsiteY36" fmla="*/ 1252883 h 200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22116" h="2006513">
                <a:moveTo>
                  <a:pt x="2022346" y="1252883"/>
                </a:moveTo>
                <a:cubicBezTo>
                  <a:pt x="1834466" y="1252883"/>
                  <a:pt x="1722583" y="1368989"/>
                  <a:pt x="1722583" y="1561091"/>
                </a:cubicBezTo>
                <a:lnTo>
                  <a:pt x="1722583" y="1691973"/>
                </a:lnTo>
                <a:cubicBezTo>
                  <a:pt x="1722583" y="1793302"/>
                  <a:pt x="1676141" y="1847132"/>
                  <a:pt x="1591700" y="1847132"/>
                </a:cubicBezTo>
                <a:cubicBezTo>
                  <a:pt x="1508316" y="1847132"/>
                  <a:pt x="1460818" y="1792246"/>
                  <a:pt x="1460818" y="1691973"/>
                </a:cubicBezTo>
                <a:lnTo>
                  <a:pt x="1460818" y="308207"/>
                </a:lnTo>
                <a:cubicBezTo>
                  <a:pt x="1460818" y="116105"/>
                  <a:pt x="1347879" y="0"/>
                  <a:pt x="1161055" y="0"/>
                </a:cubicBezTo>
                <a:cubicBezTo>
                  <a:pt x="973175" y="0"/>
                  <a:pt x="861292" y="116105"/>
                  <a:pt x="861292" y="308207"/>
                </a:cubicBezTo>
                <a:lnTo>
                  <a:pt x="861292" y="440145"/>
                </a:lnTo>
                <a:lnTo>
                  <a:pt x="861292" y="440145"/>
                </a:lnTo>
                <a:lnTo>
                  <a:pt x="861292" y="442256"/>
                </a:lnTo>
                <a:cubicBezTo>
                  <a:pt x="861292" y="543585"/>
                  <a:pt x="814849" y="597415"/>
                  <a:pt x="730409" y="597415"/>
                </a:cubicBezTo>
                <a:cubicBezTo>
                  <a:pt x="647024" y="597415"/>
                  <a:pt x="599526" y="542529"/>
                  <a:pt x="599526" y="442256"/>
                </a:cubicBezTo>
                <a:lnTo>
                  <a:pt x="599526" y="309263"/>
                </a:lnTo>
                <a:cubicBezTo>
                  <a:pt x="599526" y="117161"/>
                  <a:pt x="486588" y="1055"/>
                  <a:pt x="299763" y="1055"/>
                </a:cubicBezTo>
                <a:cubicBezTo>
                  <a:pt x="111884" y="1055"/>
                  <a:pt x="0" y="117161"/>
                  <a:pt x="0" y="309263"/>
                </a:cubicBezTo>
                <a:lnTo>
                  <a:pt x="0" y="738853"/>
                </a:lnTo>
                <a:lnTo>
                  <a:pt x="168881" y="738853"/>
                </a:lnTo>
                <a:lnTo>
                  <a:pt x="168881" y="314540"/>
                </a:lnTo>
                <a:cubicBezTo>
                  <a:pt x="168881" y="213212"/>
                  <a:pt x="215323" y="159381"/>
                  <a:pt x="299763" y="159381"/>
                </a:cubicBezTo>
                <a:cubicBezTo>
                  <a:pt x="383148" y="159381"/>
                  <a:pt x="430646" y="214267"/>
                  <a:pt x="430646" y="314540"/>
                </a:cubicBezTo>
                <a:lnTo>
                  <a:pt x="430646" y="447534"/>
                </a:lnTo>
                <a:cubicBezTo>
                  <a:pt x="430646" y="639636"/>
                  <a:pt x="543585" y="755741"/>
                  <a:pt x="730409" y="755741"/>
                </a:cubicBezTo>
                <a:cubicBezTo>
                  <a:pt x="918289" y="755741"/>
                  <a:pt x="1030172" y="639636"/>
                  <a:pt x="1030172" y="447534"/>
                </a:cubicBezTo>
                <a:lnTo>
                  <a:pt x="1030172" y="314540"/>
                </a:lnTo>
                <a:cubicBezTo>
                  <a:pt x="1030172" y="213212"/>
                  <a:pt x="1076614" y="159381"/>
                  <a:pt x="1161055" y="159381"/>
                </a:cubicBezTo>
                <a:cubicBezTo>
                  <a:pt x="1244440" y="159381"/>
                  <a:pt x="1291937" y="214267"/>
                  <a:pt x="1291937" y="314540"/>
                </a:cubicBezTo>
                <a:lnTo>
                  <a:pt x="1291937" y="1698306"/>
                </a:lnTo>
                <a:cubicBezTo>
                  <a:pt x="1291937" y="1890408"/>
                  <a:pt x="1404876" y="2006513"/>
                  <a:pt x="1591700" y="2006513"/>
                </a:cubicBezTo>
                <a:cubicBezTo>
                  <a:pt x="1779580" y="2006513"/>
                  <a:pt x="1891463" y="1890408"/>
                  <a:pt x="1891463" y="1698306"/>
                </a:cubicBezTo>
                <a:lnTo>
                  <a:pt x="1891463" y="1567424"/>
                </a:lnTo>
                <a:cubicBezTo>
                  <a:pt x="1891463" y="1466095"/>
                  <a:pt x="1937906" y="1412265"/>
                  <a:pt x="2022346" y="1412265"/>
                </a:cubicBezTo>
                <a:cubicBezTo>
                  <a:pt x="2105731" y="1412265"/>
                  <a:pt x="2153229" y="1467151"/>
                  <a:pt x="2153229" y="1567424"/>
                </a:cubicBezTo>
                <a:lnTo>
                  <a:pt x="2153229" y="1991736"/>
                </a:lnTo>
                <a:lnTo>
                  <a:pt x="2322109" y="1991736"/>
                </a:lnTo>
                <a:lnTo>
                  <a:pt x="2322109" y="1562146"/>
                </a:lnTo>
                <a:cubicBezTo>
                  <a:pt x="2323165" y="1368989"/>
                  <a:pt x="2209170" y="1252883"/>
                  <a:pt x="2022346" y="1252883"/>
                </a:cubicBezTo>
              </a:path>
            </a:pathLst>
          </a:custGeom>
          <a:solidFill>
            <a:schemeClr val="accent1"/>
          </a:solidFill>
          <a:ln w="105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90AF1D4-4CAA-0106-0769-F0D1C0F72278}"/>
              </a:ext>
            </a:extLst>
          </p:cNvPr>
          <p:cNvSpPr/>
          <p:nvPr userDrawn="1"/>
        </p:nvSpPr>
        <p:spPr>
          <a:xfrm>
            <a:off x="10532255" y="6201465"/>
            <a:ext cx="1165223" cy="369662"/>
          </a:xfrm>
          <a:custGeom>
            <a:avLst/>
            <a:gdLst>
              <a:gd name="connsiteX0" fmla="*/ 921455 w 8683633"/>
              <a:gd name="connsiteY0" fmla="*/ 520364 h 2544820"/>
              <a:gd name="connsiteX1" fmla="*/ 1439708 w 8683633"/>
              <a:gd name="connsiteY1" fmla="*/ 0 h 2544820"/>
              <a:gd name="connsiteX2" fmla="*/ 1834466 w 8683633"/>
              <a:gd name="connsiteY2" fmla="*/ 172047 h 2544820"/>
              <a:gd name="connsiteX3" fmla="*/ 1705695 w 8683633"/>
              <a:gd name="connsiteY3" fmla="*/ 294486 h 2544820"/>
              <a:gd name="connsiteX4" fmla="*/ 1439708 w 8683633"/>
              <a:gd name="connsiteY4" fmla="*/ 168881 h 2544820"/>
              <a:gd name="connsiteX5" fmla="*/ 1104057 w 8683633"/>
              <a:gd name="connsiteY5" fmla="*/ 521419 h 2544820"/>
              <a:gd name="connsiteX6" fmla="*/ 1438652 w 8683633"/>
              <a:gd name="connsiteY6" fmla="*/ 871846 h 2544820"/>
              <a:gd name="connsiteX7" fmla="*/ 1742638 w 8683633"/>
              <a:gd name="connsiteY7" fmla="*/ 605859 h 2544820"/>
              <a:gd name="connsiteX8" fmla="*/ 1403821 w 8683633"/>
              <a:gd name="connsiteY8" fmla="*/ 605859 h 2544820"/>
              <a:gd name="connsiteX9" fmla="*/ 1403821 w 8683633"/>
              <a:gd name="connsiteY9" fmla="*/ 448589 h 2544820"/>
              <a:gd name="connsiteX10" fmla="*/ 1929462 w 8683633"/>
              <a:gd name="connsiteY10" fmla="*/ 448589 h 2544820"/>
              <a:gd name="connsiteX11" fmla="*/ 1929462 w 8683633"/>
              <a:gd name="connsiteY11" fmla="*/ 518253 h 2544820"/>
              <a:gd name="connsiteX12" fmla="*/ 1438652 w 8683633"/>
              <a:gd name="connsiteY12" fmla="*/ 1039672 h 2544820"/>
              <a:gd name="connsiteX13" fmla="*/ 921455 w 8683633"/>
              <a:gd name="connsiteY13" fmla="*/ 520364 h 2544820"/>
              <a:gd name="connsiteX14" fmla="*/ 2269334 w 8683633"/>
              <a:gd name="connsiteY14" fmla="*/ 576305 h 2544820"/>
              <a:gd name="connsiteX15" fmla="*/ 2470936 w 8683633"/>
              <a:gd name="connsiteY15" fmla="*/ 423257 h 2544820"/>
              <a:gd name="connsiteX16" fmla="*/ 2658815 w 8683633"/>
              <a:gd name="connsiteY16" fmla="*/ 576305 h 2544820"/>
              <a:gd name="connsiteX17" fmla="*/ 2269334 w 8683633"/>
              <a:gd name="connsiteY17" fmla="*/ 576305 h 2544820"/>
              <a:gd name="connsiteX18" fmla="*/ 2105731 w 8683633"/>
              <a:gd name="connsiteY18" fmla="*/ 661801 h 2544820"/>
              <a:gd name="connsiteX19" fmla="*/ 2482546 w 8683633"/>
              <a:gd name="connsiteY19" fmla="*/ 1037561 h 2544820"/>
              <a:gd name="connsiteX20" fmla="*/ 2818196 w 8683633"/>
              <a:gd name="connsiteY20" fmla="*/ 860236 h 2544820"/>
              <a:gd name="connsiteX21" fmla="*/ 2706313 w 8683633"/>
              <a:gd name="connsiteY21" fmla="*/ 770518 h 2544820"/>
              <a:gd name="connsiteX22" fmla="*/ 2486768 w 8683633"/>
              <a:gd name="connsiteY22" fmla="*/ 890846 h 2544820"/>
              <a:gd name="connsiteX23" fmla="*/ 2264057 w 8683633"/>
              <a:gd name="connsiteY23" fmla="*/ 696633 h 2544820"/>
              <a:gd name="connsiteX24" fmla="*/ 2819252 w 8683633"/>
              <a:gd name="connsiteY24" fmla="*/ 696633 h 2544820"/>
              <a:gd name="connsiteX25" fmla="*/ 2473047 w 8683633"/>
              <a:gd name="connsiteY25" fmla="*/ 282875 h 2544820"/>
              <a:gd name="connsiteX26" fmla="*/ 2105731 w 8683633"/>
              <a:gd name="connsiteY26" fmla="*/ 661801 h 2544820"/>
              <a:gd name="connsiteX27" fmla="*/ 8103107 w 8683633"/>
              <a:gd name="connsiteY27" fmla="*/ 576305 h 2544820"/>
              <a:gd name="connsiteX28" fmla="*/ 8304708 w 8683633"/>
              <a:gd name="connsiteY28" fmla="*/ 423257 h 2544820"/>
              <a:gd name="connsiteX29" fmla="*/ 8492587 w 8683633"/>
              <a:gd name="connsiteY29" fmla="*/ 576305 h 2544820"/>
              <a:gd name="connsiteX30" fmla="*/ 8103107 w 8683633"/>
              <a:gd name="connsiteY30" fmla="*/ 576305 h 2544820"/>
              <a:gd name="connsiteX31" fmla="*/ 7939503 w 8683633"/>
              <a:gd name="connsiteY31" fmla="*/ 661801 h 2544820"/>
              <a:gd name="connsiteX32" fmla="*/ 8316319 w 8683633"/>
              <a:gd name="connsiteY32" fmla="*/ 1037561 h 2544820"/>
              <a:gd name="connsiteX33" fmla="*/ 8651968 w 8683633"/>
              <a:gd name="connsiteY33" fmla="*/ 860236 h 2544820"/>
              <a:gd name="connsiteX34" fmla="*/ 8539029 w 8683633"/>
              <a:gd name="connsiteY34" fmla="*/ 770518 h 2544820"/>
              <a:gd name="connsiteX35" fmla="*/ 8319485 w 8683633"/>
              <a:gd name="connsiteY35" fmla="*/ 890846 h 2544820"/>
              <a:gd name="connsiteX36" fmla="*/ 8096773 w 8683633"/>
              <a:gd name="connsiteY36" fmla="*/ 696633 h 2544820"/>
              <a:gd name="connsiteX37" fmla="*/ 8651968 w 8683633"/>
              <a:gd name="connsiteY37" fmla="*/ 696633 h 2544820"/>
              <a:gd name="connsiteX38" fmla="*/ 8305763 w 8683633"/>
              <a:gd name="connsiteY38" fmla="*/ 282875 h 2544820"/>
              <a:gd name="connsiteX39" fmla="*/ 7939503 w 8683633"/>
              <a:gd name="connsiteY39" fmla="*/ 661801 h 2544820"/>
              <a:gd name="connsiteX40" fmla="*/ 556251 w 8683633"/>
              <a:gd name="connsiteY40" fmla="*/ 1269772 h 2544820"/>
              <a:gd name="connsiteX41" fmla="*/ 556251 w 8683633"/>
              <a:gd name="connsiteY41" fmla="*/ 1675085 h 2544820"/>
              <a:gd name="connsiteX42" fmla="*/ 177325 w 8683633"/>
              <a:gd name="connsiteY42" fmla="*/ 1675085 h 2544820"/>
              <a:gd name="connsiteX43" fmla="*/ 177325 w 8683633"/>
              <a:gd name="connsiteY43" fmla="*/ 1269772 h 2544820"/>
              <a:gd name="connsiteX44" fmla="*/ 0 w 8683633"/>
              <a:gd name="connsiteY44" fmla="*/ 1269772 h 2544820"/>
              <a:gd name="connsiteX45" fmla="*/ 0 w 8683633"/>
              <a:gd name="connsiteY45" fmla="*/ 2271445 h 2544820"/>
              <a:gd name="connsiteX46" fmla="*/ 177325 w 8683633"/>
              <a:gd name="connsiteY46" fmla="*/ 2271445 h 2544820"/>
              <a:gd name="connsiteX47" fmla="*/ 177325 w 8683633"/>
              <a:gd name="connsiteY47" fmla="*/ 1843966 h 2544820"/>
              <a:gd name="connsiteX48" fmla="*/ 556251 w 8683633"/>
              <a:gd name="connsiteY48" fmla="*/ 1843966 h 2544820"/>
              <a:gd name="connsiteX49" fmla="*/ 556251 w 8683633"/>
              <a:gd name="connsiteY49" fmla="*/ 2271445 h 2544820"/>
              <a:gd name="connsiteX50" fmla="*/ 733575 w 8683633"/>
              <a:gd name="connsiteY50" fmla="*/ 2271445 h 2544820"/>
              <a:gd name="connsiteX51" fmla="*/ 733575 w 8683633"/>
              <a:gd name="connsiteY51" fmla="*/ 1269772 h 2544820"/>
              <a:gd name="connsiteX52" fmla="*/ 556251 w 8683633"/>
              <a:gd name="connsiteY52" fmla="*/ 1269772 h 2544820"/>
              <a:gd name="connsiteX53" fmla="*/ 1325713 w 8683633"/>
              <a:gd name="connsiteY53" fmla="*/ 2130008 h 2544820"/>
              <a:gd name="connsiteX54" fmla="*/ 1114613 w 8683633"/>
              <a:gd name="connsiteY54" fmla="*/ 1911518 h 2544820"/>
              <a:gd name="connsiteX55" fmla="*/ 1325713 w 8683633"/>
              <a:gd name="connsiteY55" fmla="*/ 1691973 h 2544820"/>
              <a:gd name="connsiteX56" fmla="*/ 1531537 w 8683633"/>
              <a:gd name="connsiteY56" fmla="*/ 1911518 h 2544820"/>
              <a:gd name="connsiteX57" fmla="*/ 1325713 w 8683633"/>
              <a:gd name="connsiteY57" fmla="*/ 2130008 h 2544820"/>
              <a:gd name="connsiteX58" fmla="*/ 944676 w 8683633"/>
              <a:gd name="connsiteY58" fmla="*/ 1911518 h 2544820"/>
              <a:gd name="connsiteX59" fmla="*/ 1303548 w 8683633"/>
              <a:gd name="connsiteY59" fmla="*/ 2285167 h 2544820"/>
              <a:gd name="connsiteX60" fmla="*/ 1536814 w 8683633"/>
              <a:gd name="connsiteY60" fmla="*/ 2183838 h 2544820"/>
              <a:gd name="connsiteX61" fmla="*/ 1537870 w 8683633"/>
              <a:gd name="connsiteY61" fmla="*/ 2271445 h 2544820"/>
              <a:gd name="connsiteX62" fmla="*/ 1688807 w 8683633"/>
              <a:gd name="connsiteY62" fmla="*/ 2271445 h 2544820"/>
              <a:gd name="connsiteX63" fmla="*/ 1688807 w 8683633"/>
              <a:gd name="connsiteY63" fmla="*/ 1549480 h 2544820"/>
              <a:gd name="connsiteX64" fmla="*/ 1538925 w 8683633"/>
              <a:gd name="connsiteY64" fmla="*/ 1549480 h 2544820"/>
              <a:gd name="connsiteX65" fmla="*/ 1537870 w 8683633"/>
              <a:gd name="connsiteY65" fmla="*/ 1637087 h 2544820"/>
              <a:gd name="connsiteX66" fmla="*/ 1304603 w 8683633"/>
              <a:gd name="connsiteY66" fmla="*/ 1535759 h 2544820"/>
              <a:gd name="connsiteX67" fmla="*/ 944676 w 8683633"/>
              <a:gd name="connsiteY67" fmla="*/ 1911518 h 2544820"/>
              <a:gd name="connsiteX68" fmla="*/ 2828752 w 8683633"/>
              <a:gd name="connsiteY68" fmla="*/ 2130008 h 2544820"/>
              <a:gd name="connsiteX69" fmla="*/ 2617651 w 8683633"/>
              <a:gd name="connsiteY69" fmla="*/ 1911518 h 2544820"/>
              <a:gd name="connsiteX70" fmla="*/ 2828752 w 8683633"/>
              <a:gd name="connsiteY70" fmla="*/ 1691973 h 2544820"/>
              <a:gd name="connsiteX71" fmla="*/ 3034575 w 8683633"/>
              <a:gd name="connsiteY71" fmla="*/ 1911518 h 2544820"/>
              <a:gd name="connsiteX72" fmla="*/ 2828752 w 8683633"/>
              <a:gd name="connsiteY72" fmla="*/ 2130008 h 2544820"/>
              <a:gd name="connsiteX73" fmla="*/ 2447714 w 8683633"/>
              <a:gd name="connsiteY73" fmla="*/ 1911518 h 2544820"/>
              <a:gd name="connsiteX74" fmla="*/ 2806586 w 8683633"/>
              <a:gd name="connsiteY74" fmla="*/ 2285167 h 2544820"/>
              <a:gd name="connsiteX75" fmla="*/ 3039852 w 8683633"/>
              <a:gd name="connsiteY75" fmla="*/ 2183838 h 2544820"/>
              <a:gd name="connsiteX76" fmla="*/ 3040908 w 8683633"/>
              <a:gd name="connsiteY76" fmla="*/ 2271445 h 2544820"/>
              <a:gd name="connsiteX77" fmla="*/ 3190789 w 8683633"/>
              <a:gd name="connsiteY77" fmla="*/ 2271445 h 2544820"/>
              <a:gd name="connsiteX78" fmla="*/ 3190789 w 8683633"/>
              <a:gd name="connsiteY78" fmla="*/ 1218052 h 2544820"/>
              <a:gd name="connsiteX79" fmla="*/ 3021909 w 8683633"/>
              <a:gd name="connsiteY79" fmla="*/ 1218052 h 2544820"/>
              <a:gd name="connsiteX80" fmla="*/ 3021909 w 8683633"/>
              <a:gd name="connsiteY80" fmla="*/ 1459762 h 2544820"/>
              <a:gd name="connsiteX81" fmla="*/ 3026131 w 8683633"/>
              <a:gd name="connsiteY81" fmla="*/ 1621255 h 2544820"/>
              <a:gd name="connsiteX82" fmla="*/ 2806586 w 8683633"/>
              <a:gd name="connsiteY82" fmla="*/ 1536814 h 2544820"/>
              <a:gd name="connsiteX83" fmla="*/ 2447714 w 8683633"/>
              <a:gd name="connsiteY83" fmla="*/ 1911518 h 2544820"/>
              <a:gd name="connsiteX84" fmla="*/ 3566549 w 8683633"/>
              <a:gd name="connsiteY84" fmla="*/ 1827078 h 2544820"/>
              <a:gd name="connsiteX85" fmla="*/ 3768150 w 8683633"/>
              <a:gd name="connsiteY85" fmla="*/ 1674030 h 2544820"/>
              <a:gd name="connsiteX86" fmla="*/ 3956030 w 8683633"/>
              <a:gd name="connsiteY86" fmla="*/ 1827078 h 2544820"/>
              <a:gd name="connsiteX87" fmla="*/ 3566549 w 8683633"/>
              <a:gd name="connsiteY87" fmla="*/ 1827078 h 2544820"/>
              <a:gd name="connsiteX88" fmla="*/ 3401890 w 8683633"/>
              <a:gd name="connsiteY88" fmla="*/ 1912574 h 2544820"/>
              <a:gd name="connsiteX89" fmla="*/ 3778705 w 8683633"/>
              <a:gd name="connsiteY89" fmla="*/ 2288333 h 2544820"/>
              <a:gd name="connsiteX90" fmla="*/ 4114356 w 8683633"/>
              <a:gd name="connsiteY90" fmla="*/ 2111008 h 2544820"/>
              <a:gd name="connsiteX91" fmla="*/ 4002472 w 8683633"/>
              <a:gd name="connsiteY91" fmla="*/ 2022346 h 2544820"/>
              <a:gd name="connsiteX92" fmla="*/ 3782927 w 8683633"/>
              <a:gd name="connsiteY92" fmla="*/ 2142674 h 2544820"/>
              <a:gd name="connsiteX93" fmla="*/ 3560216 w 8683633"/>
              <a:gd name="connsiteY93" fmla="*/ 1948461 h 2544820"/>
              <a:gd name="connsiteX94" fmla="*/ 4116467 w 8683633"/>
              <a:gd name="connsiteY94" fmla="*/ 1948461 h 2544820"/>
              <a:gd name="connsiteX95" fmla="*/ 3770261 w 8683633"/>
              <a:gd name="connsiteY95" fmla="*/ 1534703 h 2544820"/>
              <a:gd name="connsiteX96" fmla="*/ 3401890 w 8683633"/>
              <a:gd name="connsiteY96" fmla="*/ 1912574 h 2544820"/>
              <a:gd name="connsiteX97" fmla="*/ 5948822 w 8683633"/>
              <a:gd name="connsiteY97" fmla="*/ 2131063 h 2544820"/>
              <a:gd name="connsiteX98" fmla="*/ 5742999 w 8683633"/>
              <a:gd name="connsiteY98" fmla="*/ 1912574 h 2544820"/>
              <a:gd name="connsiteX99" fmla="*/ 5948822 w 8683633"/>
              <a:gd name="connsiteY99" fmla="*/ 1693029 h 2544820"/>
              <a:gd name="connsiteX100" fmla="*/ 6158868 w 8683633"/>
              <a:gd name="connsiteY100" fmla="*/ 1912574 h 2544820"/>
              <a:gd name="connsiteX101" fmla="*/ 5948822 w 8683633"/>
              <a:gd name="connsiteY101" fmla="*/ 2131063 h 2544820"/>
              <a:gd name="connsiteX102" fmla="*/ 5737721 w 8683633"/>
              <a:gd name="connsiteY102" fmla="*/ 2185949 h 2544820"/>
              <a:gd name="connsiteX103" fmla="*/ 5970988 w 8683633"/>
              <a:gd name="connsiteY103" fmla="*/ 2287278 h 2544820"/>
              <a:gd name="connsiteX104" fmla="*/ 6329859 w 8683633"/>
              <a:gd name="connsiteY104" fmla="*/ 1913629 h 2544820"/>
              <a:gd name="connsiteX105" fmla="*/ 5970988 w 8683633"/>
              <a:gd name="connsiteY105" fmla="*/ 1537870 h 2544820"/>
              <a:gd name="connsiteX106" fmla="*/ 5751443 w 8683633"/>
              <a:gd name="connsiteY106" fmla="*/ 1622310 h 2544820"/>
              <a:gd name="connsiteX107" fmla="*/ 5755665 w 8683633"/>
              <a:gd name="connsiteY107" fmla="*/ 1451318 h 2544820"/>
              <a:gd name="connsiteX108" fmla="*/ 5755665 w 8683633"/>
              <a:gd name="connsiteY108" fmla="*/ 1219107 h 2544820"/>
              <a:gd name="connsiteX109" fmla="*/ 5586784 w 8683633"/>
              <a:gd name="connsiteY109" fmla="*/ 1219107 h 2544820"/>
              <a:gd name="connsiteX110" fmla="*/ 5586784 w 8683633"/>
              <a:gd name="connsiteY110" fmla="*/ 2272501 h 2544820"/>
              <a:gd name="connsiteX111" fmla="*/ 5736666 w 8683633"/>
              <a:gd name="connsiteY111" fmla="*/ 2272501 h 2544820"/>
              <a:gd name="connsiteX112" fmla="*/ 5737721 w 8683633"/>
              <a:gd name="connsiteY112" fmla="*/ 2185949 h 2544820"/>
              <a:gd name="connsiteX113" fmla="*/ 6663398 w 8683633"/>
              <a:gd name="connsiteY113" fmla="*/ 1828133 h 2544820"/>
              <a:gd name="connsiteX114" fmla="*/ 6865000 w 8683633"/>
              <a:gd name="connsiteY114" fmla="*/ 1675085 h 2544820"/>
              <a:gd name="connsiteX115" fmla="*/ 7052880 w 8683633"/>
              <a:gd name="connsiteY115" fmla="*/ 1828133 h 2544820"/>
              <a:gd name="connsiteX116" fmla="*/ 6663398 w 8683633"/>
              <a:gd name="connsiteY116" fmla="*/ 1828133 h 2544820"/>
              <a:gd name="connsiteX117" fmla="*/ 6499795 w 8683633"/>
              <a:gd name="connsiteY117" fmla="*/ 1914685 h 2544820"/>
              <a:gd name="connsiteX118" fmla="*/ 6876610 w 8683633"/>
              <a:gd name="connsiteY118" fmla="*/ 2290444 h 2544820"/>
              <a:gd name="connsiteX119" fmla="*/ 7212261 w 8683633"/>
              <a:gd name="connsiteY119" fmla="*/ 2113119 h 2544820"/>
              <a:gd name="connsiteX120" fmla="*/ 7100377 w 8683633"/>
              <a:gd name="connsiteY120" fmla="*/ 2024457 h 2544820"/>
              <a:gd name="connsiteX121" fmla="*/ 6880833 w 8683633"/>
              <a:gd name="connsiteY121" fmla="*/ 2144785 h 2544820"/>
              <a:gd name="connsiteX122" fmla="*/ 6658121 w 8683633"/>
              <a:gd name="connsiteY122" fmla="*/ 1950572 h 2544820"/>
              <a:gd name="connsiteX123" fmla="*/ 7213317 w 8683633"/>
              <a:gd name="connsiteY123" fmla="*/ 1950572 h 2544820"/>
              <a:gd name="connsiteX124" fmla="*/ 6867111 w 8683633"/>
              <a:gd name="connsiteY124" fmla="*/ 1536814 h 2544820"/>
              <a:gd name="connsiteX125" fmla="*/ 6499795 w 8683633"/>
              <a:gd name="connsiteY125" fmla="*/ 1914685 h 2544820"/>
              <a:gd name="connsiteX126" fmla="*/ 7656628 w 8683633"/>
              <a:gd name="connsiteY126" fmla="*/ 1551591 h 2544820"/>
              <a:gd name="connsiteX127" fmla="*/ 7418084 w 8683633"/>
              <a:gd name="connsiteY127" fmla="*/ 1795413 h 2544820"/>
              <a:gd name="connsiteX128" fmla="*/ 7418084 w 8683633"/>
              <a:gd name="connsiteY128" fmla="*/ 2273556 h 2544820"/>
              <a:gd name="connsiteX129" fmla="*/ 7586965 w 8683633"/>
              <a:gd name="connsiteY129" fmla="*/ 2273556 h 2544820"/>
              <a:gd name="connsiteX130" fmla="*/ 7586965 w 8683633"/>
              <a:gd name="connsiteY130" fmla="*/ 1792246 h 2544820"/>
              <a:gd name="connsiteX131" fmla="*/ 7672461 w 8683633"/>
              <a:gd name="connsiteY131" fmla="*/ 1704639 h 2544820"/>
              <a:gd name="connsiteX132" fmla="*/ 7803343 w 8683633"/>
              <a:gd name="connsiteY132" fmla="*/ 1704639 h 2544820"/>
              <a:gd name="connsiteX133" fmla="*/ 7803343 w 8683633"/>
              <a:gd name="connsiteY133" fmla="*/ 1551591 h 2544820"/>
              <a:gd name="connsiteX134" fmla="*/ 7656628 w 8683633"/>
              <a:gd name="connsiteY134" fmla="*/ 1551591 h 2544820"/>
              <a:gd name="connsiteX135" fmla="*/ 2170117 w 8683633"/>
              <a:gd name="connsiteY135" fmla="*/ 1551591 h 2544820"/>
              <a:gd name="connsiteX136" fmla="*/ 1931573 w 8683633"/>
              <a:gd name="connsiteY136" fmla="*/ 1795413 h 2544820"/>
              <a:gd name="connsiteX137" fmla="*/ 1931573 w 8683633"/>
              <a:gd name="connsiteY137" fmla="*/ 2273556 h 2544820"/>
              <a:gd name="connsiteX138" fmla="*/ 2100454 w 8683633"/>
              <a:gd name="connsiteY138" fmla="*/ 2273556 h 2544820"/>
              <a:gd name="connsiteX139" fmla="*/ 2100454 w 8683633"/>
              <a:gd name="connsiteY139" fmla="*/ 1792246 h 2544820"/>
              <a:gd name="connsiteX140" fmla="*/ 2185949 w 8683633"/>
              <a:gd name="connsiteY140" fmla="*/ 1704639 h 2544820"/>
              <a:gd name="connsiteX141" fmla="*/ 2316832 w 8683633"/>
              <a:gd name="connsiteY141" fmla="*/ 1704639 h 2544820"/>
              <a:gd name="connsiteX142" fmla="*/ 2316832 w 8683633"/>
              <a:gd name="connsiteY142" fmla="*/ 1551591 h 2544820"/>
              <a:gd name="connsiteX143" fmla="*/ 2170117 w 8683633"/>
              <a:gd name="connsiteY143" fmla="*/ 1551591 h 2544820"/>
              <a:gd name="connsiteX144" fmla="*/ 8318429 w 8683633"/>
              <a:gd name="connsiteY144" fmla="*/ 2111008 h 2544820"/>
              <a:gd name="connsiteX145" fmla="*/ 8108384 w 8683633"/>
              <a:gd name="connsiteY145" fmla="*/ 1902019 h 2544820"/>
              <a:gd name="connsiteX146" fmla="*/ 8317374 w 8683633"/>
              <a:gd name="connsiteY146" fmla="*/ 1693029 h 2544820"/>
              <a:gd name="connsiteX147" fmla="*/ 8526363 w 8683633"/>
              <a:gd name="connsiteY147" fmla="*/ 1903074 h 2544820"/>
              <a:gd name="connsiteX148" fmla="*/ 8318429 w 8683633"/>
              <a:gd name="connsiteY148" fmla="*/ 2111008 h 2544820"/>
              <a:gd name="connsiteX149" fmla="*/ 8122105 w 8683633"/>
              <a:gd name="connsiteY149" fmla="*/ 2544821 h 2544820"/>
              <a:gd name="connsiteX150" fmla="*/ 8279376 w 8683633"/>
              <a:gd name="connsiteY150" fmla="*/ 2544821 h 2544820"/>
              <a:gd name="connsiteX151" fmla="*/ 8683634 w 8683633"/>
              <a:gd name="connsiteY151" fmla="*/ 2189116 h 2544820"/>
              <a:gd name="connsiteX152" fmla="*/ 8683634 w 8683633"/>
              <a:gd name="connsiteY152" fmla="*/ 1551591 h 2544820"/>
              <a:gd name="connsiteX153" fmla="*/ 8533752 w 8683633"/>
              <a:gd name="connsiteY153" fmla="*/ 1551591 h 2544820"/>
              <a:gd name="connsiteX154" fmla="*/ 8532697 w 8683633"/>
              <a:gd name="connsiteY154" fmla="*/ 1639198 h 2544820"/>
              <a:gd name="connsiteX155" fmla="*/ 8298375 w 8683633"/>
              <a:gd name="connsiteY155" fmla="*/ 1537870 h 2544820"/>
              <a:gd name="connsiteX156" fmla="*/ 7940559 w 8683633"/>
              <a:gd name="connsiteY156" fmla="*/ 1902019 h 2544820"/>
              <a:gd name="connsiteX157" fmla="*/ 8300486 w 8683633"/>
              <a:gd name="connsiteY157" fmla="*/ 2260890 h 2544820"/>
              <a:gd name="connsiteX158" fmla="*/ 8520030 w 8683633"/>
              <a:gd name="connsiteY158" fmla="*/ 2172228 h 2544820"/>
              <a:gd name="connsiteX159" fmla="*/ 8520030 w 8683633"/>
              <a:gd name="connsiteY159" fmla="*/ 2203893 h 2544820"/>
              <a:gd name="connsiteX160" fmla="*/ 8283597 w 8683633"/>
              <a:gd name="connsiteY160" fmla="*/ 2391773 h 2544820"/>
              <a:gd name="connsiteX161" fmla="*/ 8122105 w 8683633"/>
              <a:gd name="connsiteY161" fmla="*/ 2391773 h 2544820"/>
              <a:gd name="connsiteX162" fmla="*/ 8122105 w 8683633"/>
              <a:gd name="connsiteY162" fmla="*/ 2544821 h 2544820"/>
              <a:gd name="connsiteX163" fmla="*/ 7672461 w 8683633"/>
              <a:gd name="connsiteY163" fmla="*/ 867624 h 2544820"/>
              <a:gd name="connsiteX164" fmla="*/ 7586965 w 8683633"/>
              <a:gd name="connsiteY164" fmla="*/ 780018 h 2544820"/>
              <a:gd name="connsiteX165" fmla="*/ 7588021 w 8683633"/>
              <a:gd name="connsiteY165" fmla="*/ 450700 h 2544820"/>
              <a:gd name="connsiteX166" fmla="*/ 7753734 w 8683633"/>
              <a:gd name="connsiteY166" fmla="*/ 450700 h 2544820"/>
              <a:gd name="connsiteX167" fmla="*/ 7753734 w 8683633"/>
              <a:gd name="connsiteY167" fmla="*/ 298708 h 2544820"/>
              <a:gd name="connsiteX168" fmla="*/ 7588021 w 8683633"/>
              <a:gd name="connsiteY168" fmla="*/ 298708 h 2544820"/>
              <a:gd name="connsiteX169" fmla="*/ 7588021 w 8683633"/>
              <a:gd name="connsiteY169" fmla="*/ 49609 h 2544820"/>
              <a:gd name="connsiteX170" fmla="*/ 7419140 w 8683633"/>
              <a:gd name="connsiteY170" fmla="*/ 106606 h 2544820"/>
              <a:gd name="connsiteX171" fmla="*/ 7419140 w 8683633"/>
              <a:gd name="connsiteY171" fmla="*/ 299763 h 2544820"/>
              <a:gd name="connsiteX172" fmla="*/ 7304090 w 8683633"/>
              <a:gd name="connsiteY172" fmla="*/ 299763 h 2544820"/>
              <a:gd name="connsiteX173" fmla="*/ 7304090 w 8683633"/>
              <a:gd name="connsiteY173" fmla="*/ 452811 h 2544820"/>
              <a:gd name="connsiteX174" fmla="*/ 7418084 w 8683633"/>
              <a:gd name="connsiteY174" fmla="*/ 452811 h 2544820"/>
              <a:gd name="connsiteX175" fmla="*/ 7417029 w 8683633"/>
              <a:gd name="connsiteY175" fmla="*/ 770518 h 2544820"/>
              <a:gd name="connsiteX176" fmla="*/ 7418084 w 8683633"/>
              <a:gd name="connsiteY176" fmla="*/ 770518 h 2544820"/>
              <a:gd name="connsiteX177" fmla="*/ 7418084 w 8683633"/>
              <a:gd name="connsiteY177" fmla="*/ 777907 h 2544820"/>
              <a:gd name="connsiteX178" fmla="*/ 7656628 w 8683633"/>
              <a:gd name="connsiteY178" fmla="*/ 1021728 h 2544820"/>
              <a:gd name="connsiteX179" fmla="*/ 7804399 w 8683633"/>
              <a:gd name="connsiteY179" fmla="*/ 1020673 h 2544820"/>
              <a:gd name="connsiteX180" fmla="*/ 7804399 w 8683633"/>
              <a:gd name="connsiteY180" fmla="*/ 867624 h 2544820"/>
              <a:gd name="connsiteX181" fmla="*/ 7672461 w 8683633"/>
              <a:gd name="connsiteY181" fmla="*/ 867624 h 2544820"/>
              <a:gd name="connsiteX182" fmla="*/ 4861653 w 8683633"/>
              <a:gd name="connsiteY182" fmla="*/ 576305 h 2544820"/>
              <a:gd name="connsiteX183" fmla="*/ 5063254 w 8683633"/>
              <a:gd name="connsiteY183" fmla="*/ 423257 h 2544820"/>
              <a:gd name="connsiteX184" fmla="*/ 5251134 w 8683633"/>
              <a:gd name="connsiteY184" fmla="*/ 576305 h 2544820"/>
              <a:gd name="connsiteX185" fmla="*/ 4861653 w 8683633"/>
              <a:gd name="connsiteY185" fmla="*/ 576305 h 2544820"/>
              <a:gd name="connsiteX186" fmla="*/ 4698050 w 8683633"/>
              <a:gd name="connsiteY186" fmla="*/ 662857 h 2544820"/>
              <a:gd name="connsiteX187" fmla="*/ 5074865 w 8683633"/>
              <a:gd name="connsiteY187" fmla="*/ 1038616 h 2544820"/>
              <a:gd name="connsiteX188" fmla="*/ 5410515 w 8683633"/>
              <a:gd name="connsiteY188" fmla="*/ 861291 h 2544820"/>
              <a:gd name="connsiteX189" fmla="*/ 5298632 w 8683633"/>
              <a:gd name="connsiteY189" fmla="*/ 771574 h 2544820"/>
              <a:gd name="connsiteX190" fmla="*/ 5079087 w 8683633"/>
              <a:gd name="connsiteY190" fmla="*/ 891901 h 2544820"/>
              <a:gd name="connsiteX191" fmla="*/ 4856375 w 8683633"/>
              <a:gd name="connsiteY191" fmla="*/ 697688 h 2544820"/>
              <a:gd name="connsiteX192" fmla="*/ 5411571 w 8683633"/>
              <a:gd name="connsiteY192" fmla="*/ 697688 h 2544820"/>
              <a:gd name="connsiteX193" fmla="*/ 5065365 w 8683633"/>
              <a:gd name="connsiteY193" fmla="*/ 284986 h 2544820"/>
              <a:gd name="connsiteX194" fmla="*/ 4698050 w 8683633"/>
              <a:gd name="connsiteY194" fmla="*/ 662857 h 2544820"/>
              <a:gd name="connsiteX195" fmla="*/ 5751443 w 8683633"/>
              <a:gd name="connsiteY195" fmla="*/ 576305 h 2544820"/>
              <a:gd name="connsiteX196" fmla="*/ 5953044 w 8683633"/>
              <a:gd name="connsiteY196" fmla="*/ 423257 h 2544820"/>
              <a:gd name="connsiteX197" fmla="*/ 6140924 w 8683633"/>
              <a:gd name="connsiteY197" fmla="*/ 576305 h 2544820"/>
              <a:gd name="connsiteX198" fmla="*/ 5751443 w 8683633"/>
              <a:gd name="connsiteY198" fmla="*/ 576305 h 2544820"/>
              <a:gd name="connsiteX199" fmla="*/ 5586784 w 8683633"/>
              <a:gd name="connsiteY199" fmla="*/ 662857 h 2544820"/>
              <a:gd name="connsiteX200" fmla="*/ 5963599 w 8683633"/>
              <a:gd name="connsiteY200" fmla="*/ 1038616 h 2544820"/>
              <a:gd name="connsiteX201" fmla="*/ 6299250 w 8683633"/>
              <a:gd name="connsiteY201" fmla="*/ 861291 h 2544820"/>
              <a:gd name="connsiteX202" fmla="*/ 6187366 w 8683633"/>
              <a:gd name="connsiteY202" fmla="*/ 772629 h 2544820"/>
              <a:gd name="connsiteX203" fmla="*/ 5967822 w 8683633"/>
              <a:gd name="connsiteY203" fmla="*/ 892957 h 2544820"/>
              <a:gd name="connsiteX204" fmla="*/ 5745110 w 8683633"/>
              <a:gd name="connsiteY204" fmla="*/ 698744 h 2544820"/>
              <a:gd name="connsiteX205" fmla="*/ 6301361 w 8683633"/>
              <a:gd name="connsiteY205" fmla="*/ 698744 h 2544820"/>
              <a:gd name="connsiteX206" fmla="*/ 5955155 w 8683633"/>
              <a:gd name="connsiteY206" fmla="*/ 284986 h 2544820"/>
              <a:gd name="connsiteX207" fmla="*/ 5586784 w 8683633"/>
              <a:gd name="connsiteY207" fmla="*/ 662857 h 2544820"/>
              <a:gd name="connsiteX208" fmla="*/ 6813280 w 8683633"/>
              <a:gd name="connsiteY208" fmla="*/ 282875 h 2544820"/>
              <a:gd name="connsiteX209" fmla="*/ 6513517 w 8683633"/>
              <a:gd name="connsiteY209" fmla="*/ 591082 h 2544820"/>
              <a:gd name="connsiteX210" fmla="*/ 6513517 w 8683633"/>
              <a:gd name="connsiteY210" fmla="*/ 1020673 h 2544820"/>
              <a:gd name="connsiteX211" fmla="*/ 6682397 w 8683633"/>
              <a:gd name="connsiteY211" fmla="*/ 1020673 h 2544820"/>
              <a:gd name="connsiteX212" fmla="*/ 6682397 w 8683633"/>
              <a:gd name="connsiteY212" fmla="*/ 597415 h 2544820"/>
              <a:gd name="connsiteX213" fmla="*/ 6813280 w 8683633"/>
              <a:gd name="connsiteY213" fmla="*/ 442256 h 2544820"/>
              <a:gd name="connsiteX214" fmla="*/ 6944163 w 8683633"/>
              <a:gd name="connsiteY214" fmla="*/ 597415 h 2544820"/>
              <a:gd name="connsiteX215" fmla="*/ 6944163 w 8683633"/>
              <a:gd name="connsiteY215" fmla="*/ 1021728 h 2544820"/>
              <a:gd name="connsiteX216" fmla="*/ 7113044 w 8683633"/>
              <a:gd name="connsiteY216" fmla="*/ 1021728 h 2544820"/>
              <a:gd name="connsiteX217" fmla="*/ 7113044 w 8683633"/>
              <a:gd name="connsiteY217" fmla="*/ 591082 h 2544820"/>
              <a:gd name="connsiteX218" fmla="*/ 6813280 w 8683633"/>
              <a:gd name="connsiteY218" fmla="*/ 282875 h 254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683633" h="2544820">
                <a:moveTo>
                  <a:pt x="921455" y="520364"/>
                </a:moveTo>
                <a:cubicBezTo>
                  <a:pt x="921455" y="214267"/>
                  <a:pt x="1145222" y="0"/>
                  <a:pt x="1439708" y="0"/>
                </a:cubicBezTo>
                <a:cubicBezTo>
                  <a:pt x="1593811" y="0"/>
                  <a:pt x="1732083" y="54886"/>
                  <a:pt x="1834466" y="172047"/>
                </a:cubicBezTo>
                <a:lnTo>
                  <a:pt x="1705695" y="294486"/>
                </a:lnTo>
                <a:cubicBezTo>
                  <a:pt x="1643420" y="216378"/>
                  <a:pt x="1546314" y="168881"/>
                  <a:pt x="1439708" y="168881"/>
                </a:cubicBezTo>
                <a:cubicBezTo>
                  <a:pt x="1243384" y="168881"/>
                  <a:pt x="1104057" y="314540"/>
                  <a:pt x="1104057" y="521419"/>
                </a:cubicBezTo>
                <a:cubicBezTo>
                  <a:pt x="1104057" y="730409"/>
                  <a:pt x="1247606" y="871846"/>
                  <a:pt x="1438652" y="871846"/>
                </a:cubicBezTo>
                <a:cubicBezTo>
                  <a:pt x="1606478" y="871846"/>
                  <a:pt x="1726805" y="765241"/>
                  <a:pt x="1742638" y="605859"/>
                </a:cubicBezTo>
                <a:lnTo>
                  <a:pt x="1403821" y="605859"/>
                </a:lnTo>
                <a:lnTo>
                  <a:pt x="1403821" y="448589"/>
                </a:lnTo>
                <a:lnTo>
                  <a:pt x="1929462" y="448589"/>
                </a:lnTo>
                <a:lnTo>
                  <a:pt x="1929462" y="518253"/>
                </a:lnTo>
                <a:cubicBezTo>
                  <a:pt x="1929462" y="834904"/>
                  <a:pt x="1728916" y="1039672"/>
                  <a:pt x="1438652" y="1039672"/>
                </a:cubicBezTo>
                <a:cubicBezTo>
                  <a:pt x="1146278" y="1039672"/>
                  <a:pt x="921455" y="825404"/>
                  <a:pt x="921455" y="520364"/>
                </a:cubicBezTo>
                <a:moveTo>
                  <a:pt x="2269334" y="576305"/>
                </a:moveTo>
                <a:cubicBezTo>
                  <a:pt x="2293611" y="486587"/>
                  <a:pt x="2370663" y="423257"/>
                  <a:pt x="2470936" y="423257"/>
                </a:cubicBezTo>
                <a:cubicBezTo>
                  <a:pt x="2566986" y="423257"/>
                  <a:pt x="2638761" y="474977"/>
                  <a:pt x="2658815" y="576305"/>
                </a:cubicBezTo>
                <a:lnTo>
                  <a:pt x="2269334" y="576305"/>
                </a:lnTo>
                <a:close/>
                <a:moveTo>
                  <a:pt x="2105731" y="661801"/>
                </a:moveTo>
                <a:cubicBezTo>
                  <a:pt x="2105731" y="879235"/>
                  <a:pt x="2257724" y="1037561"/>
                  <a:pt x="2482546" y="1037561"/>
                </a:cubicBezTo>
                <a:cubicBezTo>
                  <a:pt x="2635594" y="1037561"/>
                  <a:pt x="2747478" y="962620"/>
                  <a:pt x="2818196" y="860236"/>
                </a:cubicBezTo>
                <a:lnTo>
                  <a:pt x="2706313" y="770518"/>
                </a:lnTo>
                <a:cubicBezTo>
                  <a:pt x="2653538" y="848625"/>
                  <a:pt x="2576486" y="890846"/>
                  <a:pt x="2486768" y="890846"/>
                </a:cubicBezTo>
                <a:cubicBezTo>
                  <a:pt x="2364330" y="890846"/>
                  <a:pt x="2277778" y="811683"/>
                  <a:pt x="2264057" y="696633"/>
                </a:cubicBezTo>
                <a:lnTo>
                  <a:pt x="2819252" y="696633"/>
                </a:lnTo>
                <a:cubicBezTo>
                  <a:pt x="2835085" y="412702"/>
                  <a:pt x="2664093" y="282875"/>
                  <a:pt x="2473047" y="282875"/>
                </a:cubicBezTo>
                <a:cubicBezTo>
                  <a:pt x="2264057" y="283931"/>
                  <a:pt x="2105731" y="441201"/>
                  <a:pt x="2105731" y="661801"/>
                </a:cubicBezTo>
                <a:moveTo>
                  <a:pt x="8103107" y="576305"/>
                </a:moveTo>
                <a:cubicBezTo>
                  <a:pt x="8127383" y="486587"/>
                  <a:pt x="8204435" y="423257"/>
                  <a:pt x="8304708" y="423257"/>
                </a:cubicBezTo>
                <a:cubicBezTo>
                  <a:pt x="8399703" y="423257"/>
                  <a:pt x="8472533" y="474977"/>
                  <a:pt x="8492587" y="576305"/>
                </a:cubicBezTo>
                <a:lnTo>
                  <a:pt x="8103107" y="576305"/>
                </a:lnTo>
                <a:close/>
                <a:moveTo>
                  <a:pt x="7939503" y="661801"/>
                </a:moveTo>
                <a:cubicBezTo>
                  <a:pt x="7939503" y="879235"/>
                  <a:pt x="8090440" y="1037561"/>
                  <a:pt x="8316319" y="1037561"/>
                </a:cubicBezTo>
                <a:cubicBezTo>
                  <a:pt x="8469366" y="1037561"/>
                  <a:pt x="8581250" y="962620"/>
                  <a:pt x="8651968" y="860236"/>
                </a:cubicBezTo>
                <a:lnTo>
                  <a:pt x="8539029" y="770518"/>
                </a:lnTo>
                <a:cubicBezTo>
                  <a:pt x="8486254" y="848625"/>
                  <a:pt x="8409203" y="890846"/>
                  <a:pt x="8319485" y="890846"/>
                </a:cubicBezTo>
                <a:cubicBezTo>
                  <a:pt x="8197046" y="890846"/>
                  <a:pt x="8110495" y="811683"/>
                  <a:pt x="8096773" y="696633"/>
                </a:cubicBezTo>
                <a:lnTo>
                  <a:pt x="8651968" y="696633"/>
                </a:lnTo>
                <a:cubicBezTo>
                  <a:pt x="8668856" y="412702"/>
                  <a:pt x="8496809" y="282875"/>
                  <a:pt x="8305763" y="282875"/>
                </a:cubicBezTo>
                <a:cubicBezTo>
                  <a:pt x="8097829" y="283931"/>
                  <a:pt x="7939503" y="441201"/>
                  <a:pt x="7939503" y="661801"/>
                </a:cubicBezTo>
                <a:moveTo>
                  <a:pt x="556251" y="1269772"/>
                </a:moveTo>
                <a:lnTo>
                  <a:pt x="556251" y="1675085"/>
                </a:lnTo>
                <a:lnTo>
                  <a:pt x="177325" y="1675085"/>
                </a:lnTo>
                <a:lnTo>
                  <a:pt x="177325" y="1269772"/>
                </a:lnTo>
                <a:lnTo>
                  <a:pt x="0" y="1269772"/>
                </a:lnTo>
                <a:lnTo>
                  <a:pt x="0" y="2271445"/>
                </a:lnTo>
                <a:lnTo>
                  <a:pt x="177325" y="2271445"/>
                </a:lnTo>
                <a:lnTo>
                  <a:pt x="177325" y="1843966"/>
                </a:lnTo>
                <a:lnTo>
                  <a:pt x="556251" y="1843966"/>
                </a:lnTo>
                <a:lnTo>
                  <a:pt x="556251" y="2271445"/>
                </a:lnTo>
                <a:lnTo>
                  <a:pt x="733575" y="2271445"/>
                </a:lnTo>
                <a:lnTo>
                  <a:pt x="733575" y="1269772"/>
                </a:lnTo>
                <a:lnTo>
                  <a:pt x="556251" y="1269772"/>
                </a:lnTo>
                <a:close/>
                <a:moveTo>
                  <a:pt x="1325713" y="2130008"/>
                </a:moveTo>
                <a:cubicBezTo>
                  <a:pt x="1204330" y="2130008"/>
                  <a:pt x="1114613" y="2041345"/>
                  <a:pt x="1114613" y="1911518"/>
                </a:cubicBezTo>
                <a:cubicBezTo>
                  <a:pt x="1114613" y="1780636"/>
                  <a:pt x="1204330" y="1691973"/>
                  <a:pt x="1325713" y="1691973"/>
                </a:cubicBezTo>
                <a:cubicBezTo>
                  <a:pt x="1440763" y="1691973"/>
                  <a:pt x="1531537" y="1772191"/>
                  <a:pt x="1531537" y="1911518"/>
                </a:cubicBezTo>
                <a:cubicBezTo>
                  <a:pt x="1531537" y="2048734"/>
                  <a:pt x="1440763" y="2130008"/>
                  <a:pt x="1325713" y="2130008"/>
                </a:cubicBezTo>
                <a:moveTo>
                  <a:pt x="944676" y="1911518"/>
                </a:moveTo>
                <a:cubicBezTo>
                  <a:pt x="944676" y="2131063"/>
                  <a:pt x="1107224" y="2285167"/>
                  <a:pt x="1303548" y="2285167"/>
                </a:cubicBezTo>
                <a:cubicBezTo>
                  <a:pt x="1397488" y="2285167"/>
                  <a:pt x="1485095" y="2249280"/>
                  <a:pt x="1536814" y="2183838"/>
                </a:cubicBezTo>
                <a:lnTo>
                  <a:pt x="1537870" y="2271445"/>
                </a:lnTo>
                <a:lnTo>
                  <a:pt x="1688807" y="2271445"/>
                </a:lnTo>
                <a:lnTo>
                  <a:pt x="1688807" y="1549480"/>
                </a:lnTo>
                <a:lnTo>
                  <a:pt x="1538925" y="1549480"/>
                </a:lnTo>
                <a:lnTo>
                  <a:pt x="1537870" y="1637087"/>
                </a:lnTo>
                <a:cubicBezTo>
                  <a:pt x="1486150" y="1571646"/>
                  <a:pt x="1398543" y="1535759"/>
                  <a:pt x="1304603" y="1535759"/>
                </a:cubicBezTo>
                <a:cubicBezTo>
                  <a:pt x="1107224" y="1535759"/>
                  <a:pt x="944676" y="1688807"/>
                  <a:pt x="944676" y="1911518"/>
                </a:cubicBezTo>
                <a:moveTo>
                  <a:pt x="2828752" y="2130008"/>
                </a:moveTo>
                <a:cubicBezTo>
                  <a:pt x="2707369" y="2130008"/>
                  <a:pt x="2617651" y="2041345"/>
                  <a:pt x="2617651" y="1911518"/>
                </a:cubicBezTo>
                <a:cubicBezTo>
                  <a:pt x="2617651" y="1780636"/>
                  <a:pt x="2707369" y="1691973"/>
                  <a:pt x="2828752" y="1691973"/>
                </a:cubicBezTo>
                <a:cubicBezTo>
                  <a:pt x="2943801" y="1691973"/>
                  <a:pt x="3034575" y="1772191"/>
                  <a:pt x="3034575" y="1911518"/>
                </a:cubicBezTo>
                <a:cubicBezTo>
                  <a:pt x="3034575" y="2048734"/>
                  <a:pt x="2942746" y="2130008"/>
                  <a:pt x="2828752" y="2130008"/>
                </a:cubicBezTo>
                <a:moveTo>
                  <a:pt x="2447714" y="1911518"/>
                </a:moveTo>
                <a:cubicBezTo>
                  <a:pt x="2447714" y="2131063"/>
                  <a:pt x="2610262" y="2285167"/>
                  <a:pt x="2806586" y="2285167"/>
                </a:cubicBezTo>
                <a:cubicBezTo>
                  <a:pt x="2900526" y="2285167"/>
                  <a:pt x="2988133" y="2249280"/>
                  <a:pt x="3039852" y="2183838"/>
                </a:cubicBezTo>
                <a:lnTo>
                  <a:pt x="3040908" y="2271445"/>
                </a:lnTo>
                <a:lnTo>
                  <a:pt x="3190789" y="2271445"/>
                </a:lnTo>
                <a:lnTo>
                  <a:pt x="3190789" y="1218052"/>
                </a:lnTo>
                <a:lnTo>
                  <a:pt x="3021909" y="1218052"/>
                </a:lnTo>
                <a:lnTo>
                  <a:pt x="3021909" y="1459762"/>
                </a:lnTo>
                <a:cubicBezTo>
                  <a:pt x="3021909" y="1514649"/>
                  <a:pt x="3022964" y="1568479"/>
                  <a:pt x="3026131" y="1621255"/>
                </a:cubicBezTo>
                <a:cubicBezTo>
                  <a:pt x="2973356" y="1566368"/>
                  <a:pt x="2892082" y="1536814"/>
                  <a:pt x="2806586" y="1536814"/>
                </a:cubicBezTo>
                <a:cubicBezTo>
                  <a:pt x="2610262" y="1535759"/>
                  <a:pt x="2447714" y="1688807"/>
                  <a:pt x="2447714" y="1911518"/>
                </a:cubicBezTo>
                <a:moveTo>
                  <a:pt x="3566549" y="1827078"/>
                </a:moveTo>
                <a:cubicBezTo>
                  <a:pt x="3590826" y="1737360"/>
                  <a:pt x="3667877" y="1674030"/>
                  <a:pt x="3768150" y="1674030"/>
                </a:cubicBezTo>
                <a:cubicBezTo>
                  <a:pt x="3863146" y="1674030"/>
                  <a:pt x="3935975" y="1725749"/>
                  <a:pt x="3956030" y="1827078"/>
                </a:cubicBezTo>
                <a:lnTo>
                  <a:pt x="3566549" y="1827078"/>
                </a:lnTo>
                <a:close/>
                <a:moveTo>
                  <a:pt x="3401890" y="1912574"/>
                </a:moveTo>
                <a:cubicBezTo>
                  <a:pt x="3401890" y="2130008"/>
                  <a:pt x="3552828" y="2288333"/>
                  <a:pt x="3778705" y="2288333"/>
                </a:cubicBezTo>
                <a:cubicBezTo>
                  <a:pt x="3931753" y="2288333"/>
                  <a:pt x="4043637" y="2213392"/>
                  <a:pt x="4114356" y="2111008"/>
                </a:cubicBezTo>
                <a:lnTo>
                  <a:pt x="4002472" y="2022346"/>
                </a:lnTo>
                <a:cubicBezTo>
                  <a:pt x="3949697" y="2100453"/>
                  <a:pt x="3872645" y="2142674"/>
                  <a:pt x="3782927" y="2142674"/>
                </a:cubicBezTo>
                <a:cubicBezTo>
                  <a:pt x="3660489" y="2142674"/>
                  <a:pt x="3573938" y="2063511"/>
                  <a:pt x="3560216" y="1948461"/>
                </a:cubicBezTo>
                <a:lnTo>
                  <a:pt x="4116467" y="1948461"/>
                </a:lnTo>
                <a:cubicBezTo>
                  <a:pt x="4133355" y="1664530"/>
                  <a:pt x="3961307" y="1534703"/>
                  <a:pt x="3770261" y="1534703"/>
                </a:cubicBezTo>
                <a:cubicBezTo>
                  <a:pt x="3560216" y="1534703"/>
                  <a:pt x="3401890" y="1691973"/>
                  <a:pt x="3401890" y="1912574"/>
                </a:cubicBezTo>
                <a:moveTo>
                  <a:pt x="5948822" y="2131063"/>
                </a:moveTo>
                <a:cubicBezTo>
                  <a:pt x="5832716" y="2131063"/>
                  <a:pt x="5742999" y="2050845"/>
                  <a:pt x="5742999" y="1912574"/>
                </a:cubicBezTo>
                <a:cubicBezTo>
                  <a:pt x="5742999" y="1773247"/>
                  <a:pt x="5832716" y="1693029"/>
                  <a:pt x="5948822" y="1693029"/>
                </a:cubicBezTo>
                <a:cubicBezTo>
                  <a:pt x="6070205" y="1693029"/>
                  <a:pt x="6158868" y="1781691"/>
                  <a:pt x="6158868" y="1912574"/>
                </a:cubicBezTo>
                <a:cubicBezTo>
                  <a:pt x="6159923" y="2042401"/>
                  <a:pt x="6071261" y="2131063"/>
                  <a:pt x="5948822" y="2131063"/>
                </a:cubicBezTo>
                <a:moveTo>
                  <a:pt x="5737721" y="2185949"/>
                </a:moveTo>
                <a:cubicBezTo>
                  <a:pt x="5788386" y="2250335"/>
                  <a:pt x="5877048" y="2287278"/>
                  <a:pt x="5970988" y="2287278"/>
                </a:cubicBezTo>
                <a:cubicBezTo>
                  <a:pt x="6166256" y="2287278"/>
                  <a:pt x="6329859" y="2133174"/>
                  <a:pt x="6329859" y="1913629"/>
                </a:cubicBezTo>
                <a:cubicBezTo>
                  <a:pt x="6329859" y="1690918"/>
                  <a:pt x="6166256" y="1537870"/>
                  <a:pt x="5970988" y="1537870"/>
                </a:cubicBezTo>
                <a:cubicBezTo>
                  <a:pt x="5885492" y="1537870"/>
                  <a:pt x="5803163" y="1567424"/>
                  <a:pt x="5751443" y="1622310"/>
                </a:cubicBezTo>
                <a:cubicBezTo>
                  <a:pt x="5754610" y="1567424"/>
                  <a:pt x="5755665" y="1507260"/>
                  <a:pt x="5755665" y="1451318"/>
                </a:cubicBezTo>
                <a:lnTo>
                  <a:pt x="5755665" y="1219107"/>
                </a:lnTo>
                <a:lnTo>
                  <a:pt x="5586784" y="1219107"/>
                </a:lnTo>
                <a:lnTo>
                  <a:pt x="5586784" y="2272501"/>
                </a:lnTo>
                <a:lnTo>
                  <a:pt x="5736666" y="2272501"/>
                </a:lnTo>
                <a:lnTo>
                  <a:pt x="5737721" y="2185949"/>
                </a:lnTo>
                <a:moveTo>
                  <a:pt x="6663398" y="1828133"/>
                </a:moveTo>
                <a:cubicBezTo>
                  <a:pt x="6687675" y="1738415"/>
                  <a:pt x="6764727" y="1675085"/>
                  <a:pt x="6865000" y="1675085"/>
                </a:cubicBezTo>
                <a:cubicBezTo>
                  <a:pt x="6959996" y="1675085"/>
                  <a:pt x="7032825" y="1726805"/>
                  <a:pt x="7052880" y="1828133"/>
                </a:cubicBezTo>
                <a:lnTo>
                  <a:pt x="6663398" y="1828133"/>
                </a:lnTo>
                <a:close/>
                <a:moveTo>
                  <a:pt x="6499795" y="1914685"/>
                </a:moveTo>
                <a:cubicBezTo>
                  <a:pt x="6499795" y="2132119"/>
                  <a:pt x="6650732" y="2290444"/>
                  <a:pt x="6876610" y="2290444"/>
                </a:cubicBezTo>
                <a:cubicBezTo>
                  <a:pt x="7029659" y="2290444"/>
                  <a:pt x="7141542" y="2215503"/>
                  <a:pt x="7212261" y="2113119"/>
                </a:cubicBezTo>
                <a:lnTo>
                  <a:pt x="7100377" y="2024457"/>
                </a:lnTo>
                <a:cubicBezTo>
                  <a:pt x="7047602" y="2102564"/>
                  <a:pt x="6970551" y="2144785"/>
                  <a:pt x="6880833" y="2144785"/>
                </a:cubicBezTo>
                <a:cubicBezTo>
                  <a:pt x="6758394" y="2144785"/>
                  <a:pt x="6671842" y="2065622"/>
                  <a:pt x="6658121" y="1950572"/>
                </a:cubicBezTo>
                <a:lnTo>
                  <a:pt x="7213317" y="1950572"/>
                </a:lnTo>
                <a:cubicBezTo>
                  <a:pt x="7230204" y="1666641"/>
                  <a:pt x="7058157" y="1536814"/>
                  <a:pt x="6867111" y="1536814"/>
                </a:cubicBezTo>
                <a:cubicBezTo>
                  <a:pt x="6658121" y="1535759"/>
                  <a:pt x="6499795" y="1693029"/>
                  <a:pt x="6499795" y="1914685"/>
                </a:cubicBezTo>
                <a:moveTo>
                  <a:pt x="7656628" y="1551591"/>
                </a:moveTo>
                <a:cubicBezTo>
                  <a:pt x="7502524" y="1551591"/>
                  <a:pt x="7418084" y="1626532"/>
                  <a:pt x="7418084" y="1795413"/>
                </a:cubicBezTo>
                <a:lnTo>
                  <a:pt x="7418084" y="2273556"/>
                </a:lnTo>
                <a:lnTo>
                  <a:pt x="7586965" y="2273556"/>
                </a:lnTo>
                <a:lnTo>
                  <a:pt x="7586965" y="1792246"/>
                </a:lnTo>
                <a:cubicBezTo>
                  <a:pt x="7586965" y="1729971"/>
                  <a:pt x="7611241" y="1704639"/>
                  <a:pt x="7672461" y="1704639"/>
                </a:cubicBezTo>
                <a:lnTo>
                  <a:pt x="7803343" y="1704639"/>
                </a:lnTo>
                <a:lnTo>
                  <a:pt x="7803343" y="1551591"/>
                </a:lnTo>
                <a:lnTo>
                  <a:pt x="7656628" y="1551591"/>
                </a:lnTo>
                <a:moveTo>
                  <a:pt x="2170117" y="1551591"/>
                </a:moveTo>
                <a:cubicBezTo>
                  <a:pt x="2016013" y="1551591"/>
                  <a:pt x="1931573" y="1626532"/>
                  <a:pt x="1931573" y="1795413"/>
                </a:cubicBezTo>
                <a:lnTo>
                  <a:pt x="1931573" y="2273556"/>
                </a:lnTo>
                <a:lnTo>
                  <a:pt x="2100454" y="2273556"/>
                </a:lnTo>
                <a:lnTo>
                  <a:pt x="2100454" y="1792246"/>
                </a:lnTo>
                <a:cubicBezTo>
                  <a:pt x="2100454" y="1729971"/>
                  <a:pt x="2124730" y="1704639"/>
                  <a:pt x="2185949" y="1704639"/>
                </a:cubicBezTo>
                <a:lnTo>
                  <a:pt x="2316832" y="1704639"/>
                </a:lnTo>
                <a:lnTo>
                  <a:pt x="2316832" y="1551591"/>
                </a:lnTo>
                <a:lnTo>
                  <a:pt x="2170117" y="1551591"/>
                </a:lnTo>
                <a:moveTo>
                  <a:pt x="8318429" y="2111008"/>
                </a:moveTo>
                <a:cubicBezTo>
                  <a:pt x="8195991" y="2111008"/>
                  <a:pt x="8108384" y="2025512"/>
                  <a:pt x="8108384" y="1902019"/>
                </a:cubicBezTo>
                <a:cubicBezTo>
                  <a:pt x="8108384" y="1777469"/>
                  <a:pt x="8195991" y="1693029"/>
                  <a:pt x="8317374" y="1693029"/>
                </a:cubicBezTo>
                <a:cubicBezTo>
                  <a:pt x="8434534" y="1693029"/>
                  <a:pt x="8526363" y="1771136"/>
                  <a:pt x="8526363" y="1903074"/>
                </a:cubicBezTo>
                <a:cubicBezTo>
                  <a:pt x="8525308" y="2033957"/>
                  <a:pt x="8434534" y="2111008"/>
                  <a:pt x="8318429" y="2111008"/>
                </a:cubicBezTo>
                <a:moveTo>
                  <a:pt x="8122105" y="2544821"/>
                </a:moveTo>
                <a:lnTo>
                  <a:pt x="8279376" y="2544821"/>
                </a:lnTo>
                <a:cubicBezTo>
                  <a:pt x="8529530" y="2544821"/>
                  <a:pt x="8683634" y="2428715"/>
                  <a:pt x="8683634" y="2189116"/>
                </a:cubicBezTo>
                <a:lnTo>
                  <a:pt x="8683634" y="1551591"/>
                </a:lnTo>
                <a:lnTo>
                  <a:pt x="8533752" y="1551591"/>
                </a:lnTo>
                <a:lnTo>
                  <a:pt x="8532697" y="1639198"/>
                </a:lnTo>
                <a:cubicBezTo>
                  <a:pt x="8480977" y="1573757"/>
                  <a:pt x="8393370" y="1537870"/>
                  <a:pt x="8298375" y="1537870"/>
                </a:cubicBezTo>
                <a:cubicBezTo>
                  <a:pt x="8102051" y="1537870"/>
                  <a:pt x="7940559" y="1686696"/>
                  <a:pt x="7940559" y="1902019"/>
                </a:cubicBezTo>
                <a:cubicBezTo>
                  <a:pt x="7940559" y="2119452"/>
                  <a:pt x="8099940" y="2260890"/>
                  <a:pt x="8300486" y="2260890"/>
                </a:cubicBezTo>
                <a:cubicBezTo>
                  <a:pt x="8394425" y="2260890"/>
                  <a:pt x="8472533" y="2229225"/>
                  <a:pt x="8520030" y="2172228"/>
                </a:cubicBezTo>
                <a:lnTo>
                  <a:pt x="8520030" y="2203893"/>
                </a:lnTo>
                <a:cubicBezTo>
                  <a:pt x="8518975" y="2335831"/>
                  <a:pt x="8434534" y="2391773"/>
                  <a:pt x="8283597" y="2391773"/>
                </a:cubicBezTo>
                <a:lnTo>
                  <a:pt x="8122105" y="2391773"/>
                </a:lnTo>
                <a:lnTo>
                  <a:pt x="8122105" y="2544821"/>
                </a:lnTo>
                <a:close/>
                <a:moveTo>
                  <a:pt x="7672461" y="867624"/>
                </a:moveTo>
                <a:cubicBezTo>
                  <a:pt x="7611241" y="867624"/>
                  <a:pt x="7586965" y="843348"/>
                  <a:pt x="7586965" y="780018"/>
                </a:cubicBezTo>
                <a:lnTo>
                  <a:pt x="7588021" y="450700"/>
                </a:lnTo>
                <a:lnTo>
                  <a:pt x="7753734" y="450700"/>
                </a:lnTo>
                <a:lnTo>
                  <a:pt x="7753734" y="298708"/>
                </a:lnTo>
                <a:lnTo>
                  <a:pt x="7588021" y="298708"/>
                </a:lnTo>
                <a:lnTo>
                  <a:pt x="7588021" y="49609"/>
                </a:lnTo>
                <a:lnTo>
                  <a:pt x="7419140" y="106606"/>
                </a:lnTo>
                <a:lnTo>
                  <a:pt x="7419140" y="299763"/>
                </a:lnTo>
                <a:lnTo>
                  <a:pt x="7304090" y="299763"/>
                </a:lnTo>
                <a:lnTo>
                  <a:pt x="7304090" y="452811"/>
                </a:lnTo>
                <a:lnTo>
                  <a:pt x="7418084" y="452811"/>
                </a:lnTo>
                <a:lnTo>
                  <a:pt x="7417029" y="770518"/>
                </a:lnTo>
                <a:lnTo>
                  <a:pt x="7418084" y="770518"/>
                </a:lnTo>
                <a:lnTo>
                  <a:pt x="7418084" y="777907"/>
                </a:lnTo>
                <a:cubicBezTo>
                  <a:pt x="7418084" y="946787"/>
                  <a:pt x="7502524" y="1021728"/>
                  <a:pt x="7656628" y="1021728"/>
                </a:cubicBezTo>
                <a:lnTo>
                  <a:pt x="7804399" y="1020673"/>
                </a:lnTo>
                <a:lnTo>
                  <a:pt x="7804399" y="867624"/>
                </a:lnTo>
                <a:lnTo>
                  <a:pt x="7672461" y="867624"/>
                </a:lnTo>
                <a:close/>
                <a:moveTo>
                  <a:pt x="4861653" y="576305"/>
                </a:moveTo>
                <a:cubicBezTo>
                  <a:pt x="4885929" y="486587"/>
                  <a:pt x="4962981" y="423257"/>
                  <a:pt x="5063254" y="423257"/>
                </a:cubicBezTo>
                <a:cubicBezTo>
                  <a:pt x="5158250" y="423257"/>
                  <a:pt x="5231079" y="474977"/>
                  <a:pt x="5251134" y="576305"/>
                </a:cubicBezTo>
                <a:lnTo>
                  <a:pt x="4861653" y="576305"/>
                </a:lnTo>
                <a:close/>
                <a:moveTo>
                  <a:pt x="4698050" y="662857"/>
                </a:moveTo>
                <a:cubicBezTo>
                  <a:pt x="4698050" y="880291"/>
                  <a:pt x="4848987" y="1038616"/>
                  <a:pt x="5074865" y="1038616"/>
                </a:cubicBezTo>
                <a:cubicBezTo>
                  <a:pt x="5227913" y="1038616"/>
                  <a:pt x="5339796" y="963675"/>
                  <a:pt x="5410515" y="861291"/>
                </a:cubicBezTo>
                <a:lnTo>
                  <a:pt x="5298632" y="771574"/>
                </a:lnTo>
                <a:cubicBezTo>
                  <a:pt x="5245856" y="849681"/>
                  <a:pt x="5168805" y="891901"/>
                  <a:pt x="5079087" y="891901"/>
                </a:cubicBezTo>
                <a:cubicBezTo>
                  <a:pt x="4956648" y="891901"/>
                  <a:pt x="4870097" y="812738"/>
                  <a:pt x="4856375" y="697688"/>
                </a:cubicBezTo>
                <a:lnTo>
                  <a:pt x="5411571" y="697688"/>
                </a:lnTo>
                <a:cubicBezTo>
                  <a:pt x="5428458" y="413758"/>
                  <a:pt x="5256411" y="284986"/>
                  <a:pt x="5065365" y="284986"/>
                </a:cubicBezTo>
                <a:cubicBezTo>
                  <a:pt x="4856375" y="284986"/>
                  <a:pt x="4698050" y="441201"/>
                  <a:pt x="4698050" y="662857"/>
                </a:cubicBezTo>
                <a:moveTo>
                  <a:pt x="5751443" y="576305"/>
                </a:moveTo>
                <a:cubicBezTo>
                  <a:pt x="5775720" y="486587"/>
                  <a:pt x="5852771" y="423257"/>
                  <a:pt x="5953044" y="423257"/>
                </a:cubicBezTo>
                <a:cubicBezTo>
                  <a:pt x="6048040" y="423257"/>
                  <a:pt x="6120870" y="474977"/>
                  <a:pt x="6140924" y="576305"/>
                </a:cubicBezTo>
                <a:lnTo>
                  <a:pt x="5751443" y="576305"/>
                </a:lnTo>
                <a:close/>
                <a:moveTo>
                  <a:pt x="5586784" y="662857"/>
                </a:moveTo>
                <a:cubicBezTo>
                  <a:pt x="5586784" y="880291"/>
                  <a:pt x="5738777" y="1038616"/>
                  <a:pt x="5963599" y="1038616"/>
                </a:cubicBezTo>
                <a:cubicBezTo>
                  <a:pt x="6116647" y="1038616"/>
                  <a:pt x="6228531" y="963675"/>
                  <a:pt x="6299250" y="861291"/>
                </a:cubicBezTo>
                <a:lnTo>
                  <a:pt x="6187366" y="772629"/>
                </a:lnTo>
                <a:cubicBezTo>
                  <a:pt x="6134591" y="850736"/>
                  <a:pt x="6057539" y="892957"/>
                  <a:pt x="5967822" y="892957"/>
                </a:cubicBezTo>
                <a:cubicBezTo>
                  <a:pt x="5845383" y="892957"/>
                  <a:pt x="5758831" y="813794"/>
                  <a:pt x="5745110" y="698744"/>
                </a:cubicBezTo>
                <a:lnTo>
                  <a:pt x="6301361" y="698744"/>
                </a:lnTo>
                <a:cubicBezTo>
                  <a:pt x="6318248" y="414813"/>
                  <a:pt x="6146201" y="284986"/>
                  <a:pt x="5955155" y="284986"/>
                </a:cubicBezTo>
                <a:cubicBezTo>
                  <a:pt x="5745110" y="284986"/>
                  <a:pt x="5586784" y="441201"/>
                  <a:pt x="5586784" y="662857"/>
                </a:cubicBezTo>
                <a:moveTo>
                  <a:pt x="6813280" y="282875"/>
                </a:moveTo>
                <a:cubicBezTo>
                  <a:pt x="6625401" y="282875"/>
                  <a:pt x="6513517" y="398981"/>
                  <a:pt x="6513517" y="591082"/>
                </a:cubicBezTo>
                <a:lnTo>
                  <a:pt x="6513517" y="1020673"/>
                </a:lnTo>
                <a:lnTo>
                  <a:pt x="6682397" y="1020673"/>
                </a:lnTo>
                <a:lnTo>
                  <a:pt x="6682397" y="597415"/>
                </a:lnTo>
                <a:cubicBezTo>
                  <a:pt x="6682397" y="496087"/>
                  <a:pt x="6728840" y="442256"/>
                  <a:pt x="6813280" y="442256"/>
                </a:cubicBezTo>
                <a:cubicBezTo>
                  <a:pt x="6896665" y="442256"/>
                  <a:pt x="6944163" y="497142"/>
                  <a:pt x="6944163" y="597415"/>
                </a:cubicBezTo>
                <a:lnTo>
                  <a:pt x="6944163" y="1021728"/>
                </a:lnTo>
                <a:lnTo>
                  <a:pt x="7113044" y="1021728"/>
                </a:lnTo>
                <a:lnTo>
                  <a:pt x="7113044" y="591082"/>
                </a:lnTo>
                <a:cubicBezTo>
                  <a:pt x="7113044" y="398981"/>
                  <a:pt x="7000105" y="282875"/>
                  <a:pt x="6813280" y="282875"/>
                </a:cubicBezTo>
              </a:path>
            </a:pathLst>
          </a:custGeom>
          <a:solidFill>
            <a:schemeClr val="bg1"/>
          </a:solidFill>
          <a:ln w="105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9B75D7DA-5F16-A65D-7C92-C3771E9FF70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94522" y="6298199"/>
            <a:ext cx="4537663" cy="181970"/>
          </a:xfrm>
          <a:prstGeom prst="rect">
            <a:avLst/>
          </a:prstGeom>
        </p:spPr>
        <p:txBody>
          <a:bodyPr lIns="0" tIns="0" rIns="0" bIns="0"/>
          <a:lstStyle>
            <a:lvl1pPr>
              <a:defRPr sz="1182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en-US"/>
              <a:t>Verduurzamen koopwoningen</a:t>
            </a:r>
            <a:endParaRPr spc="-12" dirty="0"/>
          </a:p>
        </p:txBody>
      </p:sp>
      <p:sp>
        <p:nvSpPr>
          <p:cNvPr id="9" name="Holder 5">
            <a:extLst>
              <a:ext uri="{FF2B5EF4-FFF2-40B4-BE49-F238E27FC236}">
                <a16:creationId xmlns:a16="http://schemas.microsoft.com/office/drawing/2014/main" id="{0969ED58-AD13-AFF7-0501-CDAA66A1C724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134234" y="6295311"/>
            <a:ext cx="1910054" cy="181970"/>
          </a:xfrm>
        </p:spPr>
        <p:txBody>
          <a:bodyPr lIns="0" tIns="0" rIns="0" bIns="0"/>
          <a:lstStyle>
            <a:lvl1pPr>
              <a:defRPr sz="1182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nl-NL" spc="-6"/>
              <a:t>2-7-2024</a:t>
            </a:r>
            <a:endParaRPr spc="-6" dirty="0"/>
          </a:p>
        </p:txBody>
      </p:sp>
    </p:spTree>
    <p:extLst>
      <p:ext uri="{BB962C8B-B14F-4D97-AF65-F5344CB8AC3E}">
        <p14:creationId xmlns:p14="http://schemas.microsoft.com/office/powerpoint/2010/main" val="190843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580" y="430668"/>
            <a:ext cx="11170286" cy="13608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600" b="1" i="0">
                <a:solidFill>
                  <a:srgbClr val="1F335C"/>
                </a:solidFill>
                <a:latin typeface="Segoe UI Semibold"/>
                <a:cs typeface="Segoe UI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64" y="2107266"/>
            <a:ext cx="11182802" cy="39180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950" b="0" i="0">
                <a:solidFill>
                  <a:srgbClr val="1F335C"/>
                </a:solidFill>
                <a:latin typeface="Segoe UI"/>
                <a:cs typeface="Segoe UI"/>
              </a:defRPr>
            </a:lvl1pPr>
          </a:lstStyle>
          <a:p>
            <a:r>
              <a:rPr lang="en-US" dirty="0" err="1"/>
              <a:t>ipid</a:t>
            </a:r>
            <a:r>
              <a:rPr lang="en-US" dirty="0"/>
              <a:t> </a:t>
            </a:r>
            <a:r>
              <a:rPr lang="en-US" dirty="0" err="1"/>
              <a:t>essinit</a:t>
            </a:r>
            <a:r>
              <a:rPr lang="en-US" dirty="0"/>
              <a:t> </a:t>
            </a:r>
            <a:r>
              <a:rPr lang="en-US" dirty="0" err="1"/>
              <a:t>atistiore</a:t>
            </a:r>
            <a:r>
              <a:rPr lang="en-US" dirty="0"/>
              <a:t> </a:t>
            </a:r>
            <a:r>
              <a:rPr lang="en-US" dirty="0" err="1"/>
              <a:t>nist</a:t>
            </a:r>
            <a:r>
              <a:rPr lang="en-US" dirty="0"/>
              <a:t> </a:t>
            </a:r>
            <a:r>
              <a:rPr lang="en-US" dirty="0" err="1"/>
              <a:t>volup</a:t>
            </a:r>
            <a:r>
              <a:rPr lang="en-US" dirty="0"/>
              <a:t> </a:t>
            </a:r>
            <a:r>
              <a:rPr lang="en-US" dirty="0" err="1"/>
              <a:t>tium</a:t>
            </a:r>
            <a:r>
              <a:rPr lang="en-US" dirty="0"/>
              <a:t> </a:t>
            </a:r>
            <a:r>
              <a:rPr lang="en-US" dirty="0" err="1"/>
              <a:t>quamusa</a:t>
            </a:r>
            <a:r>
              <a:rPr lang="en-US" dirty="0"/>
              <a:t> es </a:t>
            </a:r>
            <a:r>
              <a:rPr lang="en-US" dirty="0" err="1"/>
              <a:t>dolut</a:t>
            </a:r>
            <a:r>
              <a:rPr lang="en-US" dirty="0"/>
              <a:t> qui re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rerferf</a:t>
            </a:r>
            <a:r>
              <a:rPr lang="en-US" dirty="0"/>
              <a:t> </a:t>
            </a:r>
            <a:r>
              <a:rPr lang="en-US" dirty="0" err="1"/>
              <a:t>erestem</a:t>
            </a:r>
            <a:r>
              <a:rPr lang="en-US" dirty="0"/>
              <a:t> </a:t>
            </a:r>
            <a:r>
              <a:rPr lang="en-US" dirty="0" err="1"/>
              <a:t>doloris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quo que pro </a:t>
            </a:r>
            <a:r>
              <a:rPr lang="en-US" dirty="0" err="1"/>
              <a:t>blaut</a:t>
            </a:r>
            <a:r>
              <a:rPr lang="en-US" dirty="0"/>
              <a:t> autem </a:t>
            </a:r>
            <a:r>
              <a:rPr lang="en-US" dirty="0" err="1"/>
              <a:t>im</a:t>
            </a:r>
            <a:r>
              <a:rPr lang="en-US" dirty="0"/>
              <a:t> fac</a:t>
            </a:r>
          </a:p>
          <a:p>
            <a:pPr lvl="1"/>
            <a:r>
              <a:rPr lang="en-US" dirty="0" err="1"/>
              <a:t>caboriate</a:t>
            </a:r>
            <a:r>
              <a:rPr lang="en-US" dirty="0"/>
              <a:t> </a:t>
            </a:r>
            <a:r>
              <a:rPr lang="en-US" dirty="0" err="1"/>
              <a:t>coritatem</a:t>
            </a:r>
            <a:r>
              <a:rPr lang="en-US" dirty="0"/>
              <a:t> </a:t>
            </a:r>
            <a:r>
              <a:rPr lang="en-US" dirty="0" err="1"/>
              <a:t>nullo</a:t>
            </a:r>
            <a:r>
              <a:rPr lang="en-US" dirty="0"/>
              <a:t> </a:t>
            </a:r>
            <a:r>
              <a:rPr lang="en-US" dirty="0" err="1"/>
              <a:t>optasse</a:t>
            </a:r>
            <a:r>
              <a:rPr lang="en-US" dirty="0"/>
              <a:t> </a:t>
            </a:r>
            <a:r>
              <a:rPr lang="en-US" dirty="0" err="1"/>
              <a:t>ctusdant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digenda</a:t>
            </a:r>
            <a:r>
              <a:rPr lang="en-US" dirty="0"/>
              <a:t> </a:t>
            </a:r>
            <a:r>
              <a:rPr lang="en-US" dirty="0" err="1"/>
              <a:t>ndebis</a:t>
            </a:r>
            <a:r>
              <a:rPr lang="en-US" dirty="0"/>
              <a:t> </a:t>
            </a:r>
            <a:r>
              <a:rPr lang="en-US" dirty="0" err="1"/>
              <a:t>restrumquam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5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34234" y="6481792"/>
            <a:ext cx="1910054" cy="18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182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7701">
              <a:spcBef>
                <a:spcPts val="173"/>
              </a:spcBef>
            </a:pPr>
            <a:r>
              <a:rPr lang="nl-NL" spc="-6">
                <a:solidFill>
                  <a:schemeClr val="tx1"/>
                </a:solidFill>
              </a:rPr>
              <a:t>2-7-2024</a:t>
            </a:r>
            <a:endParaRPr lang="en-US" spc="-6" dirty="0">
              <a:solidFill>
                <a:schemeClr val="tx1"/>
              </a:solidFill>
            </a:endParaRP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DAC77933-0E73-9CF7-5424-70658E3FD2F9}"/>
              </a:ext>
            </a:extLst>
          </p:cNvPr>
          <p:cNvSpPr txBox="1">
            <a:spLocks/>
          </p:cNvSpPr>
          <p:nvPr userDrawn="1"/>
        </p:nvSpPr>
        <p:spPr>
          <a:xfrm>
            <a:off x="501199" y="1932947"/>
            <a:ext cx="5105544" cy="29861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950" b="0" i="0">
                <a:solidFill>
                  <a:srgbClr val="1F335C"/>
                </a:solidFill>
                <a:latin typeface="Segoe UI"/>
                <a:ea typeface="+mn-ea"/>
                <a:cs typeface="Segoe U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789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503508" y="6471063"/>
            <a:ext cx="4528677" cy="18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2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7701">
              <a:spcBef>
                <a:spcPts val="173"/>
              </a:spcBef>
            </a:pPr>
            <a:r>
              <a:rPr lang="en-US"/>
              <a:t>Verduurzamen koopwoningen</a:t>
            </a:r>
            <a:endParaRPr lang="en-US" spc="-12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74" r:id="rId3"/>
    <p:sldLayoutId id="2147483670" r:id="rId4"/>
    <p:sldLayoutId id="2147483666" r:id="rId5"/>
  </p:sldLayoutIdLst>
  <p:hf hdr="0"/>
  <p:txStyles>
    <p:titleStyle>
      <a:lvl1pPr eaLnBrk="1" hangingPunct="1">
        <a:defRPr b="0"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10000"/>
        </a:lnSpc>
        <a:defRPr sz="295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eaLnBrk="1" hangingPunct="1">
        <a:lnSpc>
          <a:spcPct val="110000"/>
        </a:lnSpc>
        <a:buFont typeface="Arial" panose="020B0604020202020204" pitchFamily="34" charset="0"/>
        <a:buChar char="•"/>
        <a:defRPr sz="295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77800" eaLnBrk="1" hangingPunct="1">
        <a:lnSpc>
          <a:spcPct val="110000"/>
        </a:lnSpc>
        <a:buFont typeface="Times New Roman" panose="02020603050405020304" pitchFamily="18" charset="0"/>
        <a:buChar char="-"/>
        <a:defRPr sz="295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82563" eaLnBrk="1" hangingPunct="1">
        <a:lnSpc>
          <a:spcPct val="110000"/>
        </a:lnSpc>
        <a:buFont typeface="Arial" panose="020B0604020202020204" pitchFamily="34" charset="0"/>
        <a:buChar char="▪"/>
        <a:defRPr sz="295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190500" eaLnBrk="1" hangingPunct="1">
        <a:lnSpc>
          <a:spcPct val="110000"/>
        </a:lnSpc>
        <a:buFont typeface="Arial" panose="020B0604020202020204" pitchFamily="34" charset="0"/>
        <a:buChar char="•"/>
        <a:defRPr sz="2950">
          <a:solidFill>
            <a:schemeClr val="tx1"/>
          </a:solidFill>
          <a:latin typeface="+mn-lt"/>
          <a:ea typeface="+mn-ea"/>
          <a:cs typeface="+mn-cs"/>
        </a:defRPr>
      </a:lvl5pPr>
      <a:lvl6pPr marL="896938" indent="-177800" eaLnBrk="1" hangingPunct="1">
        <a:lnSpc>
          <a:spcPct val="110000"/>
        </a:lnSpc>
        <a:buFont typeface="Segoe UI" panose="020B0502040204020203" pitchFamily="34" charset="0"/>
        <a:buChar char="∙"/>
        <a:defRPr sz="2950">
          <a:solidFill>
            <a:schemeClr val="tx1"/>
          </a:solidFill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612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7014" userDrawn="1">
          <p15:clr>
            <a:srgbClr val="F26B43"/>
          </p15:clr>
        </p15:guide>
        <p15:guide id="6" pos="6692" userDrawn="1">
          <p15:clr>
            <a:srgbClr val="F26B43"/>
          </p15:clr>
        </p15:guide>
        <p15:guide id="7" pos="6383" userDrawn="1">
          <p15:clr>
            <a:srgbClr val="F26B43"/>
          </p15:clr>
        </p15:guide>
        <p15:guide id="8" pos="6063" userDrawn="1">
          <p15:clr>
            <a:srgbClr val="F26B43"/>
          </p15:clr>
        </p15:guide>
        <p15:guide id="9" pos="5739" userDrawn="1">
          <p15:clr>
            <a:srgbClr val="F26B43"/>
          </p15:clr>
        </p15:guide>
        <p15:guide id="10" pos="5427" userDrawn="1">
          <p15:clr>
            <a:srgbClr val="F26B43"/>
          </p15:clr>
        </p15:guide>
        <p15:guide id="11" pos="5114" userDrawn="1">
          <p15:clr>
            <a:srgbClr val="F26B43"/>
          </p15:clr>
        </p15:guide>
        <p15:guide id="12" pos="4788" userDrawn="1">
          <p15:clr>
            <a:srgbClr val="F26B43"/>
          </p15:clr>
        </p15:guide>
        <p15:guide id="13" pos="4473" userDrawn="1">
          <p15:clr>
            <a:srgbClr val="F26B43"/>
          </p15:clr>
        </p15:guide>
        <p15:guide id="14" pos="4155" userDrawn="1">
          <p15:clr>
            <a:srgbClr val="F26B43"/>
          </p15:clr>
        </p15:guide>
        <p15:guide id="15" pos="3520" userDrawn="1">
          <p15:clr>
            <a:srgbClr val="F26B43"/>
          </p15:clr>
        </p15:guide>
        <p15:guide id="16" pos="3204" userDrawn="1">
          <p15:clr>
            <a:srgbClr val="F26B43"/>
          </p15:clr>
        </p15:guide>
        <p15:guide id="17" pos="2890" userDrawn="1">
          <p15:clr>
            <a:srgbClr val="F26B43"/>
          </p15:clr>
        </p15:guide>
        <p15:guide id="18" pos="2570" userDrawn="1">
          <p15:clr>
            <a:srgbClr val="F26B43"/>
          </p15:clr>
        </p15:guide>
        <p15:guide id="19" pos="2254" userDrawn="1">
          <p15:clr>
            <a:srgbClr val="F26B43"/>
          </p15:clr>
        </p15:guide>
        <p15:guide id="20" pos="1931" userDrawn="1">
          <p15:clr>
            <a:srgbClr val="F26B43"/>
          </p15:clr>
        </p15:guide>
        <p15:guide id="21" pos="1617" userDrawn="1">
          <p15:clr>
            <a:srgbClr val="F26B43"/>
          </p15:clr>
        </p15:guide>
        <p15:guide id="22" pos="1295" userDrawn="1">
          <p15:clr>
            <a:srgbClr val="F26B43"/>
          </p15:clr>
        </p15:guide>
        <p15:guide id="23" pos="977" userDrawn="1">
          <p15:clr>
            <a:srgbClr val="F26B43"/>
          </p15:clr>
        </p15:guide>
        <p15:guide id="24" pos="663" userDrawn="1">
          <p15:clr>
            <a:srgbClr val="F26B43"/>
          </p15:clr>
        </p15:guide>
        <p15:guide id="25" pos="344" userDrawn="1">
          <p15:clr>
            <a:srgbClr val="F26B43"/>
          </p15:clr>
        </p15:guide>
        <p15:guide id="26" pos="63" userDrawn="1">
          <p15:clr>
            <a:srgbClr val="F26B43"/>
          </p15:clr>
        </p15:guide>
        <p15:guide id="27" orient="horz" pos="1895" userDrawn="1">
          <p15:clr>
            <a:srgbClr val="F26B43"/>
          </p15:clr>
        </p15:guide>
        <p15:guide id="28" orient="horz" pos="1630" userDrawn="1">
          <p15:clr>
            <a:srgbClr val="F26B43"/>
          </p15:clr>
        </p15:guide>
        <p15:guide id="29" orient="horz" pos="1366" userDrawn="1">
          <p15:clr>
            <a:srgbClr val="F26B43"/>
          </p15:clr>
        </p15:guide>
        <p15:guide id="30" orient="horz" pos="1098" userDrawn="1">
          <p15:clr>
            <a:srgbClr val="F26B43"/>
          </p15:clr>
        </p15:guide>
        <p15:guide id="31" orient="horz" pos="836" userDrawn="1">
          <p15:clr>
            <a:srgbClr val="F26B43"/>
          </p15:clr>
        </p15:guide>
        <p15:guide id="32" orient="horz" pos="566" userDrawn="1">
          <p15:clr>
            <a:srgbClr val="F26B43"/>
          </p15:clr>
        </p15:guide>
        <p15:guide id="33" orient="horz" pos="298" userDrawn="1">
          <p15:clr>
            <a:srgbClr val="F26B43"/>
          </p15:clr>
        </p15:guide>
        <p15:guide id="34" orient="horz" pos="2429" userDrawn="1">
          <p15:clr>
            <a:srgbClr val="F26B43"/>
          </p15:clr>
        </p15:guide>
        <p15:guide id="35" orient="horz" pos="2692" userDrawn="1">
          <p15:clr>
            <a:srgbClr val="F26B43"/>
          </p15:clr>
        </p15:guide>
        <p15:guide id="36" orient="horz" pos="2959" userDrawn="1">
          <p15:clr>
            <a:srgbClr val="F26B43"/>
          </p15:clr>
        </p15:guide>
        <p15:guide id="37" orient="horz" pos="3223" userDrawn="1">
          <p15:clr>
            <a:srgbClr val="F26B43"/>
          </p15:clr>
        </p15:guide>
        <p15:guide id="38" orient="horz" pos="3491" userDrawn="1">
          <p15:clr>
            <a:srgbClr val="F26B43"/>
          </p15:clr>
        </p15:guide>
        <p15:guide id="39" orient="horz" pos="3755" userDrawn="1">
          <p15:clr>
            <a:srgbClr val="F26B43"/>
          </p15:clr>
        </p15:guide>
        <p15:guide id="40" orient="horz" pos="4025" userDrawn="1">
          <p15:clr>
            <a:srgbClr val="F26B43"/>
          </p15:clr>
        </p15:guide>
        <p15:guide id="41" orient="horz" pos="4261" userDrawn="1">
          <p15:clr>
            <a:srgbClr val="F26B43"/>
          </p15:clr>
        </p15:guide>
        <p15:guide id="42" orient="horz" pos="1863" userDrawn="1">
          <p15:clr>
            <a:srgbClr val="5ACBF0"/>
          </p15:clr>
        </p15:guide>
        <p15:guide id="43" orient="horz" pos="1664" userDrawn="1">
          <p15:clr>
            <a:srgbClr val="5ACBF0"/>
          </p15:clr>
        </p15:guide>
        <p15:guide id="44" orient="horz" pos="1598" userDrawn="1">
          <p15:clr>
            <a:srgbClr val="5ACBF0"/>
          </p15:clr>
        </p15:guide>
        <p15:guide id="45" orient="horz" pos="1392" userDrawn="1">
          <p15:clr>
            <a:srgbClr val="5ACBF0"/>
          </p15:clr>
        </p15:guide>
        <p15:guide id="46" orient="horz" pos="1327" userDrawn="1">
          <p15:clr>
            <a:srgbClr val="5ACBF0"/>
          </p15:clr>
        </p15:guide>
        <p15:guide id="47" orient="horz" pos="1129" userDrawn="1">
          <p15:clr>
            <a:srgbClr val="5ACBF0"/>
          </p15:clr>
        </p15:guide>
        <p15:guide id="48" orient="horz" pos="1054" userDrawn="1">
          <p15:clr>
            <a:srgbClr val="5ACBF0"/>
          </p15:clr>
        </p15:guide>
        <p15:guide id="49" orient="horz" pos="864" userDrawn="1">
          <p15:clr>
            <a:srgbClr val="5ACBF0"/>
          </p15:clr>
        </p15:guide>
        <p15:guide id="50" orient="horz" pos="797" userDrawn="1">
          <p15:clr>
            <a:srgbClr val="5ACBF0"/>
          </p15:clr>
        </p15:guide>
        <p15:guide id="51" orient="horz" pos="594" userDrawn="1">
          <p15:clr>
            <a:srgbClr val="5ACBF0"/>
          </p15:clr>
        </p15:guide>
        <p15:guide id="52" orient="horz" pos="529" userDrawn="1">
          <p15:clr>
            <a:srgbClr val="5ACBF0"/>
          </p15:clr>
        </p15:guide>
        <p15:guide id="53" orient="horz" pos="335" userDrawn="1">
          <p15:clr>
            <a:srgbClr val="5ACBF0"/>
          </p15:clr>
        </p15:guide>
        <p15:guide id="54" orient="horz" pos="267" userDrawn="1">
          <p15:clr>
            <a:srgbClr val="5ACBF0"/>
          </p15:clr>
        </p15:guide>
        <p15:guide id="55" orient="horz" pos="105" userDrawn="1">
          <p15:clr>
            <a:srgbClr val="5ACBF0"/>
          </p15:clr>
        </p15:guide>
        <p15:guide id="56" orient="horz" pos="4221" userDrawn="1">
          <p15:clr>
            <a:srgbClr val="5ACBF0"/>
          </p15:clr>
        </p15:guide>
        <p15:guide id="57" orient="horz" pos="4054" userDrawn="1">
          <p15:clr>
            <a:srgbClr val="5ACBF0"/>
          </p15:clr>
        </p15:guide>
        <p15:guide id="58" orient="horz" pos="3994" userDrawn="1">
          <p15:clr>
            <a:srgbClr val="5ACBF0"/>
          </p15:clr>
        </p15:guide>
        <p15:guide id="59" orient="horz" pos="3795" userDrawn="1">
          <p15:clr>
            <a:srgbClr val="5ACBF0"/>
          </p15:clr>
        </p15:guide>
        <p15:guide id="60" orient="horz" pos="3729" userDrawn="1">
          <p15:clr>
            <a:srgbClr val="5ACBF0"/>
          </p15:clr>
        </p15:guide>
        <p15:guide id="61" orient="horz" pos="3530" userDrawn="1">
          <p15:clr>
            <a:srgbClr val="5ACBF0"/>
          </p15:clr>
        </p15:guide>
        <p15:guide id="62" orient="horz" pos="3459" userDrawn="1">
          <p15:clr>
            <a:srgbClr val="5ACBF0"/>
          </p15:clr>
        </p15:guide>
        <p15:guide id="63" orient="horz" pos="3260" userDrawn="1">
          <p15:clr>
            <a:srgbClr val="5ACBF0"/>
          </p15:clr>
        </p15:guide>
        <p15:guide id="64" orient="horz" pos="3199" userDrawn="1">
          <p15:clr>
            <a:srgbClr val="5ACBF0"/>
          </p15:clr>
        </p15:guide>
        <p15:guide id="65" orient="horz" pos="2993" userDrawn="1">
          <p15:clr>
            <a:srgbClr val="5ACBF0"/>
          </p15:clr>
        </p15:guide>
        <p15:guide id="66" orient="horz" pos="2927" userDrawn="1">
          <p15:clr>
            <a:srgbClr val="5ACBF0"/>
          </p15:clr>
        </p15:guide>
        <p15:guide id="67" orient="horz" pos="2729" userDrawn="1">
          <p15:clr>
            <a:srgbClr val="5ACBF0"/>
          </p15:clr>
        </p15:guide>
        <p15:guide id="68" orient="horz" pos="2660" userDrawn="1">
          <p15:clr>
            <a:srgbClr val="5ACBF0"/>
          </p15:clr>
        </p15:guide>
        <p15:guide id="69" orient="horz" pos="2460" userDrawn="1">
          <p15:clr>
            <a:srgbClr val="5ACBF0"/>
          </p15:clr>
        </p15:guide>
        <p15:guide id="70" orient="horz" pos="2396" userDrawn="1">
          <p15:clr>
            <a:srgbClr val="5ACBF0"/>
          </p15:clr>
        </p15:guide>
        <p15:guide id="71" orient="horz" pos="2201" userDrawn="1">
          <p15:clr>
            <a:srgbClr val="5ACBF0"/>
          </p15:clr>
        </p15:guide>
        <p15:guide id="72" orient="horz" pos="2131" userDrawn="1">
          <p15:clr>
            <a:srgbClr val="5ACBF0"/>
          </p15:clr>
        </p15:guide>
        <p15:guide id="73" pos="95" userDrawn="1">
          <p15:clr>
            <a:srgbClr val="5ACBF0"/>
          </p15:clr>
        </p15:guide>
        <p15:guide id="74" pos="317" userDrawn="1">
          <p15:clr>
            <a:srgbClr val="5ACBF0"/>
          </p15:clr>
        </p15:guide>
        <p15:guide id="75" pos="380" userDrawn="1">
          <p15:clr>
            <a:srgbClr val="5ACBF0"/>
          </p15:clr>
        </p15:guide>
        <p15:guide id="76" pos="634" userDrawn="1">
          <p15:clr>
            <a:srgbClr val="5ACBF0"/>
          </p15:clr>
        </p15:guide>
        <p15:guide id="77" pos="697" userDrawn="1">
          <p15:clr>
            <a:srgbClr val="5ACBF0"/>
          </p15:clr>
        </p15:guide>
        <p15:guide id="78" pos="949" userDrawn="1">
          <p15:clr>
            <a:srgbClr val="5ACBF0"/>
          </p15:clr>
        </p15:guide>
        <p15:guide id="79" pos="1017" userDrawn="1">
          <p15:clr>
            <a:srgbClr val="5ACBF0"/>
          </p15:clr>
        </p15:guide>
        <p15:guide id="80" pos="1268" userDrawn="1">
          <p15:clr>
            <a:srgbClr val="5ACBF0"/>
          </p15:clr>
        </p15:guide>
        <p15:guide id="81" pos="1334" userDrawn="1">
          <p15:clr>
            <a:srgbClr val="5ACBF0"/>
          </p15:clr>
        </p15:guide>
        <p15:guide id="82" pos="1585" userDrawn="1">
          <p15:clr>
            <a:srgbClr val="5ACBF0"/>
          </p15:clr>
        </p15:guide>
        <p15:guide id="83" pos="1653" userDrawn="1">
          <p15:clr>
            <a:srgbClr val="5ACBF0"/>
          </p15:clr>
        </p15:guide>
        <p15:guide id="84" pos="1900" userDrawn="1">
          <p15:clr>
            <a:srgbClr val="5ACBF0"/>
          </p15:clr>
        </p15:guide>
        <p15:guide id="85" pos="1963" userDrawn="1">
          <p15:clr>
            <a:srgbClr val="5ACBF0"/>
          </p15:clr>
        </p15:guide>
        <p15:guide id="86" pos="2225" userDrawn="1">
          <p15:clr>
            <a:srgbClr val="5ACBF0"/>
          </p15:clr>
        </p15:guide>
        <p15:guide id="87" pos="2283" userDrawn="1">
          <p15:clr>
            <a:srgbClr val="5ACBF0"/>
          </p15:clr>
        </p15:guide>
        <p15:guide id="88" pos="2539" userDrawn="1">
          <p15:clr>
            <a:srgbClr val="5ACBF0"/>
          </p15:clr>
        </p15:guide>
        <p15:guide id="89" pos="2599" userDrawn="1">
          <p15:clr>
            <a:srgbClr val="5ACBF0"/>
          </p15:clr>
        </p15:guide>
        <p15:guide id="90" pos="2850" userDrawn="1">
          <p15:clr>
            <a:srgbClr val="5ACBF0"/>
          </p15:clr>
        </p15:guide>
        <p15:guide id="91" pos="2921" userDrawn="1">
          <p15:clr>
            <a:srgbClr val="5ACBF0"/>
          </p15:clr>
        </p15:guide>
        <p15:guide id="92" pos="3170" userDrawn="1">
          <p15:clr>
            <a:srgbClr val="5ACBF0"/>
          </p15:clr>
        </p15:guide>
        <p15:guide id="93" pos="3234" userDrawn="1">
          <p15:clr>
            <a:srgbClr val="5ACBF0"/>
          </p15:clr>
        </p15:guide>
        <p15:guide id="94" pos="3491" userDrawn="1">
          <p15:clr>
            <a:srgbClr val="5ACBF0"/>
          </p15:clr>
        </p15:guide>
        <p15:guide id="95" pos="3550" userDrawn="1">
          <p15:clr>
            <a:srgbClr val="5ACBF0"/>
          </p15:clr>
        </p15:guide>
        <p15:guide id="96" pos="3805" userDrawn="1">
          <p15:clr>
            <a:srgbClr val="5ACBF0"/>
          </p15:clr>
        </p15:guide>
        <p15:guide id="97" pos="3872" userDrawn="1">
          <p15:clr>
            <a:srgbClr val="5ACBF0"/>
          </p15:clr>
        </p15:guide>
        <p15:guide id="98" pos="4126" userDrawn="1">
          <p15:clr>
            <a:srgbClr val="5ACBF0"/>
          </p15:clr>
        </p15:guide>
        <p15:guide id="99" pos="4189" userDrawn="1">
          <p15:clr>
            <a:srgbClr val="5ACBF0"/>
          </p15:clr>
        </p15:guide>
        <p15:guide id="100" pos="4437" userDrawn="1">
          <p15:clr>
            <a:srgbClr val="5ACBF0"/>
          </p15:clr>
        </p15:guide>
        <p15:guide id="101" pos="4509" userDrawn="1">
          <p15:clr>
            <a:srgbClr val="5ACBF0"/>
          </p15:clr>
        </p15:guide>
        <p15:guide id="102" pos="4753" userDrawn="1">
          <p15:clr>
            <a:srgbClr val="5ACBF0"/>
          </p15:clr>
        </p15:guide>
        <p15:guide id="103" pos="4816" userDrawn="1">
          <p15:clr>
            <a:srgbClr val="5ACBF0"/>
          </p15:clr>
        </p15:guide>
        <p15:guide id="104" pos="5075" userDrawn="1">
          <p15:clr>
            <a:srgbClr val="5ACBF0"/>
          </p15:clr>
        </p15:guide>
        <p15:guide id="105" pos="5140" userDrawn="1">
          <p15:clr>
            <a:srgbClr val="5ACBF0"/>
          </p15:clr>
        </p15:guide>
        <p15:guide id="106" pos="5395" userDrawn="1">
          <p15:clr>
            <a:srgbClr val="5ACBF0"/>
          </p15:clr>
        </p15:guide>
        <p15:guide id="107" pos="5456" userDrawn="1">
          <p15:clr>
            <a:srgbClr val="5ACBF0"/>
          </p15:clr>
        </p15:guide>
        <p15:guide id="108" pos="5707" userDrawn="1">
          <p15:clr>
            <a:srgbClr val="5ACBF0"/>
          </p15:clr>
        </p15:guide>
        <p15:guide id="109" pos="5776" userDrawn="1">
          <p15:clr>
            <a:srgbClr val="5ACBF0"/>
          </p15:clr>
        </p15:guide>
        <p15:guide id="110" pos="6030" userDrawn="1">
          <p15:clr>
            <a:srgbClr val="5ACBF0"/>
          </p15:clr>
        </p15:guide>
        <p15:guide id="111" pos="6095" userDrawn="1">
          <p15:clr>
            <a:srgbClr val="5ACBF0"/>
          </p15:clr>
        </p15:guide>
        <p15:guide id="112" pos="6343" userDrawn="1">
          <p15:clr>
            <a:srgbClr val="5ACBF0"/>
          </p15:clr>
        </p15:guide>
        <p15:guide id="113" pos="6409" userDrawn="1">
          <p15:clr>
            <a:srgbClr val="5ACBF0"/>
          </p15:clr>
        </p15:guide>
        <p15:guide id="114" pos="6669" userDrawn="1">
          <p15:clr>
            <a:srgbClr val="5ACBF0"/>
          </p15:clr>
        </p15:guide>
        <p15:guide id="115" pos="6726" userDrawn="1">
          <p15:clr>
            <a:srgbClr val="5ACBF0"/>
          </p15:clr>
        </p15:guide>
        <p15:guide id="116" pos="6981" userDrawn="1">
          <p15:clr>
            <a:srgbClr val="5ACBF0"/>
          </p15:clr>
        </p15:guide>
        <p15:guide id="117" pos="7044" userDrawn="1">
          <p15:clr>
            <a:srgbClr val="5ACBF0"/>
          </p15:clr>
        </p15:guide>
        <p15:guide id="118" pos="7295" userDrawn="1">
          <p15:clr>
            <a:srgbClr val="5ACBF0"/>
          </p15:clr>
        </p15:guide>
        <p15:guide id="119" pos="7357" userDrawn="1">
          <p15:clr>
            <a:srgbClr val="5ACBF0"/>
          </p15:clr>
        </p15:guide>
        <p15:guide id="120" pos="7580" userDrawn="1">
          <p15:clr>
            <a:srgbClr val="5ACBF0"/>
          </p15:clr>
        </p15:guide>
        <p15:guide id="121" orient="horz" pos="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30.07.2024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rob@benrg.n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E4E38E1-2BAE-3134-311C-F0A10087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5400" dirty="0" err="1"/>
              <a:t>Organiseren</a:t>
            </a:r>
            <a:r>
              <a:rPr lang="de-DE" sz="5400" dirty="0"/>
              <a:t> van </a:t>
            </a:r>
            <a:r>
              <a:rPr lang="de-DE" sz="5400" dirty="0" err="1"/>
              <a:t>het</a:t>
            </a:r>
            <a:r>
              <a:rPr lang="de-DE" sz="5400" dirty="0"/>
              <a:t> </a:t>
            </a:r>
            <a:r>
              <a:rPr lang="de-DE" sz="5400" dirty="0" err="1"/>
              <a:t>hulpaanbod</a:t>
            </a:r>
            <a:r>
              <a:rPr lang="de-DE" sz="5400" dirty="0"/>
              <a:t>:</a:t>
            </a:r>
            <a:br>
              <a:rPr lang="de-DE" dirty="0"/>
            </a:br>
            <a:r>
              <a:rPr lang="nl-NL" sz="3600" b="1" i="1" dirty="0">
                <a:effectLst/>
                <a:latin typeface="Segoe UI Semibold (Koppen)"/>
                <a:ea typeface="Aptos" panose="020B0004020202020204" pitchFamily="34" charset="0"/>
                <a:cs typeface="Times New Roman" panose="02020603050405020304" pitchFamily="18" charset="0"/>
              </a:rPr>
              <a:t>Hoe volledig is jouw ondersteuningsaanbod voor inwoners</a:t>
            </a:r>
            <a:r>
              <a:rPr lang="de-DE" sz="3600" b="1" i="1" dirty="0">
                <a:effectLst/>
                <a:latin typeface="Segoe UI Semibold (Koppen)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i="1" dirty="0">
              <a:latin typeface="Segoe UI Semibold (Koppen)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1EB1FAF-0150-0CF9-F0CA-D1DE121665F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94915" y="6298199"/>
            <a:ext cx="4537344" cy="181970"/>
          </a:xfrm>
        </p:spPr>
        <p:txBody>
          <a:bodyPr/>
          <a:lstStyle/>
          <a:p>
            <a:r>
              <a:rPr lang="en-US" dirty="0" err="1"/>
              <a:t>Verduurzamen</a:t>
            </a:r>
            <a:r>
              <a:rPr lang="en-US" dirty="0"/>
              <a:t> </a:t>
            </a:r>
            <a:r>
              <a:rPr lang="en-US" dirty="0" err="1"/>
              <a:t>koopwoningen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A2B20E-2764-9822-453B-23B50085448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134302" y="6295311"/>
            <a:ext cx="1909920" cy="181970"/>
          </a:xfrm>
        </p:spPr>
        <p:txBody>
          <a:bodyPr/>
          <a:lstStyle/>
          <a:p>
            <a:r>
              <a:rPr lang="nl-NL"/>
              <a:t>2-7-2024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2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94E22-2AB8-63F9-1880-8B6A1725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/>
              <a:t>Ervaringen na een halfjaar huisarts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6B6ACA-0392-3FEC-2C0D-40E0C1826FF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636503" y="6298199"/>
            <a:ext cx="2908405" cy="161583"/>
          </a:xfrm>
        </p:spPr>
        <p:txBody>
          <a:bodyPr/>
          <a:lstStyle/>
          <a:p>
            <a:r>
              <a:rPr lang="de-DE" sz="1050"/>
              <a:t>Verduurzamen koopwoningen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4AB35E-3179-7216-4D52-8617589BBEBC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94522" y="6308928"/>
            <a:ext cx="4029342" cy="161583"/>
          </a:xfrm>
        </p:spPr>
        <p:txBody>
          <a:bodyPr/>
          <a:lstStyle/>
          <a:p>
            <a:r>
              <a:rPr lang="nl-NL" sz="1050"/>
              <a:t>2-7-2024</a:t>
            </a:r>
            <a:endParaRPr lang="de-DE" sz="105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223341-BF20-77AE-41EE-3DC3EF31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47" y="1673106"/>
            <a:ext cx="11182480" cy="41317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Individuele klantreis loopt goed, is uitvoerbaar en </a:t>
            </a:r>
            <a:r>
              <a:rPr lang="nl-NL" sz="2400" dirty="0" err="1"/>
              <a:t>kopieerbaar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Huisarts-functie werkt goed</a:t>
            </a:r>
          </a:p>
          <a:p>
            <a:pPr marL="635000" lvl="1" indent="-457200"/>
            <a:r>
              <a:rPr lang="nl-NL" sz="2400" dirty="0"/>
              <a:t>Meer dan 200 bewoners geholpen</a:t>
            </a:r>
          </a:p>
          <a:p>
            <a:pPr marL="635000" lvl="1" indent="-457200"/>
            <a:r>
              <a:rPr lang="nl-NL" sz="2400" dirty="0"/>
              <a:t>Laagdrempelig en herkenbaar</a:t>
            </a:r>
          </a:p>
          <a:p>
            <a:pPr marL="635000" lvl="1" indent="-457200"/>
            <a:r>
              <a:rPr lang="nl-NL" sz="2400" dirty="0"/>
              <a:t>Bijvangst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Effectieve opschaling is een kans en een puzzel</a:t>
            </a:r>
          </a:p>
          <a:p>
            <a:pPr marL="635000" lvl="1" indent="-457200"/>
            <a:r>
              <a:rPr lang="nl-NL" sz="2400" dirty="0"/>
              <a:t>Collectieve en individuele hulp versterken elkaar niet</a:t>
            </a:r>
          </a:p>
          <a:p>
            <a:pPr marL="635000" lvl="1" indent="-457200"/>
            <a:r>
              <a:rPr lang="nl-NL" sz="2400" dirty="0"/>
              <a:t>Er is geen hulp op groepsniveau, dit gaan we nu organiseren</a:t>
            </a:r>
          </a:p>
          <a:p>
            <a:pPr marL="635000" lvl="1" indent="-457200"/>
            <a:r>
              <a:rPr lang="nl-NL" sz="2400" dirty="0">
                <a:sym typeface="Wingdings" panose="05000000000000000000" pitchFamily="2" charset="2"/>
              </a:rPr>
              <a:t> Experiment buurtaanpak &amp; </a:t>
            </a:r>
            <a:r>
              <a:rPr lang="nl-NL" sz="2400" dirty="0" err="1">
                <a:sym typeface="Wingdings" panose="05000000000000000000" pitchFamily="2" charset="2"/>
              </a:rPr>
              <a:t>Hoomdossier</a:t>
            </a:r>
            <a:endParaRPr lang="nl-NL" sz="2400" dirty="0">
              <a:sym typeface="Wingdings" panose="05000000000000000000" pitchFamily="2" charset="2"/>
            </a:endParaRPr>
          </a:p>
          <a:p>
            <a:pPr marL="635000" lvl="1" indent="-457200"/>
            <a:r>
              <a:rPr lang="nl-NL" sz="2400" dirty="0">
                <a:sym typeface="Wingdings" panose="05000000000000000000" pitchFamily="2" charset="2"/>
              </a:rPr>
              <a:t> Regelmatiger ervaringsverhalen ophalen</a:t>
            </a:r>
            <a:endParaRPr lang="nl-NL" sz="2400" dirty="0"/>
          </a:p>
          <a:p>
            <a:pPr lvl="1"/>
            <a:endParaRPr lang="nl-NL" sz="24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709EB2-9772-5337-0825-5BEFFE992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814C8-F66B-4915-9FEC-D62A1DED085F}" type="slidenum">
              <a:rPr lang="de-DE" sz="1400" smtClean="0"/>
              <a:t>10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31310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84E76-578C-15C7-7326-2D728C6F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 gesprek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DF4F17-1E89-C89E-5680-60791D5ECE0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de-DE"/>
              <a:t>Verduurzamen koopwoningen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BB4ED0-899D-63BF-EEB2-F251B46EC18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nl-NL"/>
              <a:t>2-7-2024</a:t>
            </a:r>
            <a:endParaRPr lang="de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6E18EA-7BAA-E6BD-492C-C0A4B9BBD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Wat doen jullie om van ad hoc ondersteuning (o.b.v. rijksgelden/regelingen) naar structurele ondersteuning te komen?</a:t>
            </a:r>
          </a:p>
          <a:p>
            <a:endParaRPr lang="nl-NL" dirty="0"/>
          </a:p>
          <a:p>
            <a:r>
              <a:rPr lang="nl-NL" dirty="0"/>
              <a:t>Hoe zorgen jullie voor zo effectief mogelijke inzet en ondersteuning? Wat gaat goed? Wat kan beter?  </a:t>
            </a:r>
          </a:p>
          <a:p>
            <a:endParaRPr lang="nl-NL" dirty="0"/>
          </a:p>
          <a:p>
            <a:r>
              <a:rPr lang="nl-NL" dirty="0"/>
              <a:t>Wat zijn jullie belangrijkste lessen?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4202E2-DF60-422A-135D-D20EE43CD4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814C8-F66B-4915-9FEC-D62A1DED085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49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3C13D5D-9E67-B404-EDCB-67A19349495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en-US"/>
              <a:t>Verduurzamen koopwoningen</a:t>
            </a:r>
            <a:endParaRPr lang="en-US" spc="-12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BD6A5A-E5DE-5C90-82A1-8256EDE6D45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nl-NL" spc="-6"/>
              <a:t>2-7-2024</a:t>
            </a:r>
            <a:endParaRPr lang="nl-NL" spc="-6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BF8E44-F2A6-C451-E433-BB843E58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</a:t>
            </a:r>
            <a:r>
              <a:rPr lang="en-US" dirty="0"/>
              <a:t> voor </a:t>
            </a:r>
            <a:br>
              <a:rPr lang="en-US" dirty="0"/>
            </a:br>
            <a:r>
              <a:rPr lang="en-US" dirty="0"/>
              <a:t>het </a:t>
            </a:r>
            <a:r>
              <a:rPr lang="nl-NL" dirty="0"/>
              <a:t>luisteren</a:t>
            </a:r>
          </a:p>
        </p:txBody>
      </p:sp>
    </p:spTree>
    <p:extLst>
      <p:ext uri="{BB962C8B-B14F-4D97-AF65-F5344CB8AC3E}">
        <p14:creationId xmlns:p14="http://schemas.microsoft.com/office/powerpoint/2010/main" val="261345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1BCAF9-B39B-B662-23FB-000159C0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99" y="1146267"/>
            <a:ext cx="10950739" cy="1323976"/>
          </a:xfrm>
        </p:spPr>
        <p:txBody>
          <a:bodyPr anchor="ctr">
            <a:normAutofit/>
          </a:bodyPr>
          <a:lstStyle/>
          <a:p>
            <a:r>
              <a:rPr lang="nl-NL" sz="3600" b="1" dirty="0">
                <a:solidFill>
                  <a:srgbClr val="00D67F"/>
                </a:solidFill>
                <a:latin typeface="Open sans"/>
                <a:ea typeface="Open sans"/>
                <a:cs typeface="Open sans"/>
              </a:rPr>
              <a:t>Meer weten? Of behoefte aan ondersteuning?</a:t>
            </a:r>
            <a:endParaRPr lang="nl-NL" sz="4000" b="1" dirty="0">
              <a:solidFill>
                <a:srgbClr val="00D6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9B0FCE-F485-E186-E7F6-140EE602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5"/>
            <a:ext cx="10950738" cy="29956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Meer weten over onze geleerde lessen en/of wat we precies doen? </a:t>
            </a:r>
          </a:p>
          <a:p>
            <a:pPr marL="0" indent="0">
              <a:buNone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heb je behoefte aan ondersteuning, bijvoorbeeld bij het opzetten of </a:t>
            </a:r>
            <a:r>
              <a:rPr lang="nl-NL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doorontwikkelen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jouw aanpak?</a:t>
            </a: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Laat het me weten: 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rob@benrg.nl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06-42689204.</a:t>
            </a:r>
          </a:p>
          <a:p>
            <a:pPr lvl="1"/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C7D52D-BBC0-FBD0-7F99-C73E322B3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5" y="0"/>
            <a:ext cx="5057775" cy="13239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44EE761-114B-DCD5-B286-702EAD42C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01464"/>
            <a:ext cx="6493674" cy="15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7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0D580-D441-9265-D8A1-2414D350F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E2718-E61C-8594-3804-BEBB59E8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18" y="423571"/>
            <a:ext cx="11182017" cy="518875"/>
          </a:xfrm>
        </p:spPr>
        <p:txBody>
          <a:bodyPr/>
          <a:lstStyle/>
          <a:p>
            <a:r>
              <a:rPr lang="en-US" dirty="0" err="1"/>
              <a:t>Voorstellen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D9D5E6-C075-F3F9-94C7-1BC0A503AA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636606" y="6298199"/>
            <a:ext cx="2908200" cy="181970"/>
          </a:xfrm>
        </p:spPr>
        <p:txBody>
          <a:bodyPr/>
          <a:lstStyle/>
          <a:p>
            <a:r>
              <a:rPr lang="en-US"/>
              <a:t>Verduurzamen koopwoningen</a:t>
            </a:r>
            <a:endParaRPr lang="en-US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5B13CA-81A1-B9D5-2A49-CC7FF7FFC284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94915" y="6308928"/>
            <a:ext cx="4029059" cy="181970"/>
          </a:xfrm>
        </p:spPr>
        <p:txBody>
          <a:bodyPr/>
          <a:lstStyle/>
          <a:p>
            <a:r>
              <a:rPr lang="nl-NL"/>
              <a:t>2-7-2024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EC4247-87E2-DC54-155D-CFAB5ED2B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638" y="1673106"/>
            <a:ext cx="11167836" cy="39305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Adviseur energietransitie Be NRG</a:t>
            </a:r>
          </a:p>
          <a:p>
            <a:pPr marL="635000" lvl="1" indent="-457200"/>
            <a:r>
              <a:rPr lang="nl-NL" dirty="0" err="1"/>
              <a:t>CiT</a:t>
            </a:r>
            <a:r>
              <a:rPr lang="nl-NL" dirty="0"/>
              <a:t> &amp; EPA</a:t>
            </a:r>
          </a:p>
          <a:p>
            <a:pPr lvl="1"/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Sinds 2023: Regiodeal Zuid Oost Drenthe (incl. Hardenberg)</a:t>
            </a:r>
          </a:p>
          <a:p>
            <a:pPr marL="635000" lvl="1" indent="-457200"/>
            <a:r>
              <a:rPr lang="nl-NL" dirty="0"/>
              <a:t>Goedkope koopwoningen</a:t>
            </a:r>
          </a:p>
          <a:p>
            <a:pPr marL="635000" lvl="1" indent="-457200"/>
            <a:r>
              <a:rPr lang="nl-NL" dirty="0"/>
              <a:t>Uitvoerbare, kopieerbare en opschaalbare aanpak</a:t>
            </a:r>
          </a:p>
          <a:p>
            <a:pPr marL="635000" lvl="1" indent="-457200"/>
            <a:r>
              <a:rPr lang="nl-NL" dirty="0"/>
              <a:t>Persoonlijke hulp &amp; procesondersteuning</a:t>
            </a:r>
          </a:p>
          <a:p>
            <a:pPr lvl="1"/>
            <a:endParaRPr lang="en-US" dirty="0"/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2EA801D4-2606-23C8-FEAB-88B4C8AB2C4A}"/>
              </a:ext>
            </a:extLst>
          </p:cNvPr>
          <p:cNvSpPr/>
          <p:nvPr/>
        </p:nvSpPr>
        <p:spPr>
          <a:xfrm>
            <a:off x="9501455" y="96396"/>
            <a:ext cx="2060575" cy="2168842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7" name="Afbeelding 6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A25AB6D3-8664-2A97-9874-8076520C6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2" b="9842"/>
          <a:stretch>
            <a:fillRect/>
          </a:stretch>
        </p:blipFill>
        <p:spPr bwMode="auto">
          <a:xfrm>
            <a:off x="9510736" y="158967"/>
            <a:ext cx="2059826" cy="2063651"/>
          </a:xfrm>
          <a:prstGeom prst="ellipse">
            <a:avLst/>
          </a:prstGeom>
          <a:ln w="635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330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8F16A-1D20-EB1E-FDCB-DE265BCC1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09D4B-9340-5C0B-5864-7B5052B5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de </a:t>
            </a:r>
            <a:r>
              <a:rPr lang="en-US" dirty="0" err="1"/>
              <a:t>Regiodeal</a:t>
            </a:r>
            <a:r>
              <a:rPr lang="en-US" dirty="0"/>
              <a:t> ZOD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35544D-096B-0F68-9B6F-DC9E9D8E5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400" dirty="0"/>
              <a:t>Proeftuin Norden (2022/2023):</a:t>
            </a:r>
          </a:p>
          <a:p>
            <a:pPr lvl="1"/>
            <a:r>
              <a:rPr lang="nl-NL" sz="2400" dirty="0"/>
              <a:t>Actiegericht onderzoek</a:t>
            </a:r>
          </a:p>
          <a:p>
            <a:pPr lvl="1"/>
            <a:r>
              <a:rPr lang="nl-NL" sz="2400" dirty="0"/>
              <a:t>Verschillende acties: huis-aan-huis, bezoek scholen en verenigingen, buurtwandeling, flyers, brieven</a:t>
            </a:r>
          </a:p>
          <a:p>
            <a:pPr lvl="1"/>
            <a:r>
              <a:rPr lang="nl-NL" sz="2400" dirty="0"/>
              <a:t>Hulp van </a:t>
            </a:r>
            <a:r>
              <a:rPr lang="nl-NL" sz="2400" dirty="0" err="1"/>
              <a:t>EC’s</a:t>
            </a:r>
            <a:r>
              <a:rPr lang="nl-NL" sz="2400" dirty="0"/>
              <a:t>, gemeente en adviseurs</a:t>
            </a:r>
          </a:p>
          <a:p>
            <a:pPr lvl="1"/>
            <a:r>
              <a:rPr lang="nl-NL" sz="2400" dirty="0"/>
              <a:t>Handjevol subsidies (incl. voorschot)</a:t>
            </a:r>
            <a:endParaRPr lang="en-US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732E7F-993B-958D-5D74-C98629EDF62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Verduurzamen koopwoningen</a:t>
            </a:r>
            <a:endParaRPr lang="en-US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352F90-05E8-78AA-1136-55A59043866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nl-NL"/>
              <a:t>2-7-2024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B290F3A-2C51-1C5A-33A7-3EB86A495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110" y="136175"/>
            <a:ext cx="3713423" cy="514815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C8E4A3F-06E3-87E8-9D87-8FE7ED50A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28" y="5302690"/>
            <a:ext cx="8949252" cy="6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A9C9C-C232-E5B1-6C24-F99422B8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Resultaten</a:t>
            </a:r>
            <a:r>
              <a:rPr lang="nl-NL" dirty="0"/>
              <a:t> Regiodeal ZOD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5D432D-D419-C205-35B6-BE60B0709B1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en-US"/>
              <a:t>Verduurzamen koopwoningen</a:t>
            </a:r>
            <a:endParaRPr lang="en-US" spc="-12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5C8FBC-C506-D2D9-82B4-8BD6A4CFF6C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nl-NL" spc="-6"/>
              <a:t>2-7-2024</a:t>
            </a:r>
            <a:endParaRPr lang="nl-NL" spc="-6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AA2155-AFD5-92AA-3DBC-4FED7E052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Resultaat proeftuin (52 huishoudens):</a:t>
            </a:r>
          </a:p>
          <a:p>
            <a:pPr marL="520700" lvl="1" indent="-342900"/>
            <a:r>
              <a:rPr lang="nl-NL" sz="2000" dirty="0"/>
              <a:t>“Goede subsidie en hulp” (9 + 2)</a:t>
            </a:r>
          </a:p>
          <a:p>
            <a:pPr marL="520700" lvl="1" indent="-342900"/>
            <a:r>
              <a:rPr lang="nl-NL" sz="2000" dirty="0"/>
              <a:t>“Ik kan me geen brief/flyer herinneren / Wie helpt me dan?” (14) </a:t>
            </a:r>
          </a:p>
          <a:p>
            <a:pPr marL="520700" lvl="1" indent="-342900"/>
            <a:r>
              <a:rPr lang="nl-NL" sz="2000" dirty="0"/>
              <a:t>“Mooi aanbod maar het komt nu niet uit” (4)</a:t>
            </a:r>
          </a:p>
          <a:p>
            <a:pPr marL="520700" lvl="1" indent="-342900"/>
            <a:r>
              <a:rPr lang="nl-NL" sz="2000" dirty="0"/>
              <a:t>“Mooie subsidie maar we zijn (net) al klaar” (19)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Bewoners waarderen:</a:t>
            </a:r>
          </a:p>
          <a:p>
            <a:pPr marL="520700" lvl="1" indent="-342900"/>
            <a:r>
              <a:rPr lang="nl-NL" sz="2000" dirty="0"/>
              <a:t>Een goede subsidie &amp; persoonlijke (technische &amp; financiële) hulp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Bewoners haken af bij:</a:t>
            </a:r>
          </a:p>
          <a:p>
            <a:pPr marL="520700" lvl="1" indent="-342900"/>
            <a:r>
              <a:rPr lang="nl-NL" sz="2000" dirty="0"/>
              <a:t>Onduidelijke/tegenstrijdige informatie</a:t>
            </a:r>
          </a:p>
          <a:p>
            <a:pPr marL="520700" lvl="1" indent="-342900"/>
            <a:r>
              <a:rPr lang="nl-NL" sz="2000" dirty="0"/>
              <a:t>Kastje-naar-de-muur</a:t>
            </a:r>
          </a:p>
          <a:p>
            <a:pPr marL="520700" lvl="1" indent="-342900"/>
            <a:r>
              <a:rPr lang="nl-NL" sz="2000" dirty="0"/>
              <a:t>Ze niet zelf het moment kunnen kiezen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29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F8CFC-1B41-E3AB-46F6-67798A58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verduurzaamt een bewoner?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960D0B-1580-BD48-EBC6-AC9F274D7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Klantreis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Bewoner bepaalt tempo en in- &amp; uitstap momenten</a:t>
            </a:r>
          </a:p>
          <a:p>
            <a:pPr marL="635000" lvl="1" indent="-457200"/>
            <a:r>
              <a:rPr lang="nl-NL" dirty="0"/>
              <a:t>Hulpvraag varieert van kort gesprek tot volledige </a:t>
            </a:r>
            <a:r>
              <a:rPr lang="nl-NL" dirty="0" err="1"/>
              <a:t>ontzorging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2" descr="Afbeelding met tekst, cirkel, diagram&#10;&#10;Automatisch gegenereerde beschrijving">
            <a:extLst>
              <a:ext uri="{FF2B5EF4-FFF2-40B4-BE49-F238E27FC236}">
                <a16:creationId xmlns:a16="http://schemas.microsoft.com/office/drawing/2014/main" id="{6866B50C-7B27-1848-40E5-3E1AACC1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218653"/>
            <a:ext cx="3562350" cy="46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D66CC92-F564-000E-4A25-E2564F114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5312651"/>
            <a:ext cx="9953625" cy="628650"/>
          </a:xfrm>
          <a:prstGeom prst="rect">
            <a:avLst/>
          </a:prstGeom>
        </p:spPr>
      </p:pic>
      <p:sp>
        <p:nvSpPr>
          <p:cNvPr id="5" name="Toelichting met afgeronde rechthoek 4">
            <a:extLst>
              <a:ext uri="{FF2B5EF4-FFF2-40B4-BE49-F238E27FC236}">
                <a16:creationId xmlns:a16="http://schemas.microsoft.com/office/drawing/2014/main" id="{0F2D0B23-4A75-18D2-6EE3-B5E97A272895}"/>
              </a:ext>
            </a:extLst>
          </p:cNvPr>
          <p:cNvSpPr/>
          <p:nvPr/>
        </p:nvSpPr>
        <p:spPr>
          <a:xfrm>
            <a:off x="10164609" y="1908078"/>
            <a:ext cx="1168376" cy="653809"/>
          </a:xfrm>
          <a:prstGeom prst="wedgeRoundRectCallout">
            <a:avLst>
              <a:gd name="adj1" fmla="val -69497"/>
              <a:gd name="adj2" fmla="val -978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00" dirty="0"/>
              <a:t>Bewoner gaat voor de volgende maatregel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85FD4CBD-B9B8-5CCD-E84A-EBC294207A9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nl-NL" spc="-6"/>
              <a:t>2-7-2024</a:t>
            </a:r>
            <a:endParaRPr lang="nl-NL" spc="-6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A1EB37EF-175B-D528-6BE4-AC39847722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>
              <a:lnSpc>
                <a:spcPct val="100000"/>
              </a:lnSpc>
              <a:spcBef>
                <a:spcPts val="173"/>
              </a:spcBef>
            </a:pPr>
            <a:r>
              <a:rPr lang="en-US"/>
              <a:t>Verduurzamen koopwoningen</a:t>
            </a:r>
            <a:endParaRPr lang="en-US" spc="-12" dirty="0"/>
          </a:p>
        </p:txBody>
      </p:sp>
    </p:spTree>
    <p:extLst>
      <p:ext uri="{BB962C8B-B14F-4D97-AF65-F5344CB8AC3E}">
        <p14:creationId xmlns:p14="http://schemas.microsoft.com/office/powerpoint/2010/main" val="134047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D3019-85C3-4C14-9E61-C553FB52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verduurzaamt een bewoner? (11-2023)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210EE1-F836-D9A2-1942-AE54F33A2FF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de-DE"/>
              <a:t>Verduurzamen koopwoningen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59AA0E-67CD-9256-E191-5CA14E679AB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nl-NL"/>
              <a:t>2-7-2024</a:t>
            </a:r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F941BC-D58A-54CB-989A-3148F62F88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814C8-F66B-4915-9FEC-D62A1DED085F}" type="slidenum">
              <a:rPr lang="de-DE" smtClean="0"/>
              <a:t>6</a:t>
            </a:fld>
            <a:endParaRPr lang="de-D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5A6F8BC-8A76-DB3C-9666-408C21FB2F34}"/>
              </a:ext>
            </a:extLst>
          </p:cNvPr>
          <p:cNvSpPr/>
          <p:nvPr/>
        </p:nvSpPr>
        <p:spPr>
          <a:xfrm>
            <a:off x="106364" y="5603653"/>
            <a:ext cx="12085636" cy="1254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Afbeelding met tekst, schermopname, diagram, Parallel&#10;&#10;Automatisch gegenereerde beschrijving">
            <a:extLst>
              <a:ext uri="{FF2B5EF4-FFF2-40B4-BE49-F238E27FC236}">
                <a16:creationId xmlns:a16="http://schemas.microsoft.com/office/drawing/2014/main" id="{262269A6-1CC4-6CAE-3850-1F943A09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58" y="1356498"/>
            <a:ext cx="4530139" cy="55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 met tekst, schermopname, diagram, Parallel&#10;&#10;Automatisch gegenereerde beschrijving">
            <a:extLst>
              <a:ext uri="{FF2B5EF4-FFF2-40B4-BE49-F238E27FC236}">
                <a16:creationId xmlns:a16="http://schemas.microsoft.com/office/drawing/2014/main" id="{D6B3098C-C98B-8CE7-7761-F5C70918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61" y="1356498"/>
            <a:ext cx="4537841" cy="55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9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FF385-6440-1031-9E21-FCC25727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Organiseren van klantreis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CB2A3E-3C1E-D3B9-5F01-F0B5D7C79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47" y="2107265"/>
            <a:ext cx="5585753" cy="356406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nl-NL" dirty="0"/>
              <a:t>Werksessies met partners: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 elke fase moet er hulp zijn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Voor elke vraag één partij verantwoordelijk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Tussen fasen moeten partijen bewoners warm doorverwijzen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Voor heel proces één aanspreekpunt bij vragen en problemen </a:t>
            </a:r>
            <a:r>
              <a:rPr lang="nl-NL" dirty="0">
                <a:sym typeface="Wingdings" panose="05000000000000000000" pitchFamily="2" charset="2"/>
              </a:rPr>
              <a:t> “huisarts”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“Huisarts” doet intake, verwijst door en lost problemen op voor bewoners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“Huisarts” ondersteunt partijen 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DAA8F4-6F1F-8FE7-76C4-67A548DEE22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de-DE"/>
              <a:t>Verduurzamen koopwoningen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F86E95-687C-A9C4-A7D1-6B5F79A235F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nl-NL"/>
              <a:t>2-7-2024</a:t>
            </a:r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D91C62-39D7-E0C7-E96C-547504730C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814C8-F66B-4915-9FEC-D62A1DED085F}" type="slidenum">
              <a:rPr lang="de-DE" smtClean="0"/>
              <a:t>7</a:t>
            </a:fld>
            <a:endParaRPr lang="de-DE"/>
          </a:p>
        </p:txBody>
      </p:sp>
      <p:pic>
        <p:nvPicPr>
          <p:cNvPr id="1026" name="Picture 2" descr="Afbeelding met tekst, cirkel, diagram&#10;&#10;Automatisch gegenereerde beschrijving">
            <a:extLst>
              <a:ext uri="{FF2B5EF4-FFF2-40B4-BE49-F238E27FC236}">
                <a16:creationId xmlns:a16="http://schemas.microsoft.com/office/drawing/2014/main" id="{4DE0C69F-6FFF-027A-EC70-36FA88F48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78" y="286874"/>
            <a:ext cx="4270375" cy="55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DE2D6148-8C90-FB03-0E49-94D3D31D79FD}"/>
              </a:ext>
            </a:extLst>
          </p:cNvPr>
          <p:cNvSpPr/>
          <p:nvPr/>
        </p:nvSpPr>
        <p:spPr>
          <a:xfrm>
            <a:off x="9205775" y="2220282"/>
            <a:ext cx="1421176" cy="615386"/>
          </a:xfrm>
          <a:prstGeom prst="wedgeRoundRectCallout">
            <a:avLst>
              <a:gd name="adj1" fmla="val -65655"/>
              <a:gd name="adj2" fmla="val -1231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50" dirty="0"/>
              <a:t>Bewoner gaat voor de volgende maatregel</a:t>
            </a:r>
          </a:p>
        </p:txBody>
      </p:sp>
    </p:spTree>
    <p:extLst>
      <p:ext uri="{BB962C8B-B14F-4D97-AF65-F5344CB8AC3E}">
        <p14:creationId xmlns:p14="http://schemas.microsoft.com/office/powerpoint/2010/main" val="202690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389F1-F23E-7DA0-29B0-361AE1ED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Organiseren van klantreis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73CBA424-4A4A-1478-A612-7D8EA64AAF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814C8-F66B-4915-9FEC-D62A1DED085F}" type="slidenum">
              <a:rPr lang="de-DE" smtClean="0"/>
              <a:t>8</a:t>
            </a:fld>
            <a:endParaRPr lang="de-DE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D604693-8D86-629B-AE76-6EBE9863FAF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Verduurzamen koopwoningen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F8730BD-7292-396F-F8F8-DA310DC9E3B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</a:rPr>
              <a:t>2-7-2024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4B7C077-C317-60F6-912A-D78FACFFC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D1C2281A-4ED8-CE74-641A-328A11197622}"/>
              </a:ext>
            </a:extLst>
          </p:cNvPr>
          <p:cNvSpPr/>
          <p:nvPr/>
        </p:nvSpPr>
        <p:spPr>
          <a:xfrm>
            <a:off x="0" y="5648325"/>
            <a:ext cx="12192000" cy="1193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 descr="Afbeelding met tekst, Lettertype, poster, wit&#10;&#10;Automatisch gegenereerde beschrijving">
            <a:extLst>
              <a:ext uri="{FF2B5EF4-FFF2-40B4-BE49-F238E27FC236}">
                <a16:creationId xmlns:a16="http://schemas.microsoft.com/office/drawing/2014/main" id="{15F3AEED-FD93-39EE-1134-2626D383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07" y="1829765"/>
            <a:ext cx="880994" cy="434698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315090F-5576-E9B9-316B-D62352A0D15E}"/>
              </a:ext>
            </a:extLst>
          </p:cNvPr>
          <p:cNvSpPr/>
          <p:nvPr/>
        </p:nvSpPr>
        <p:spPr>
          <a:xfrm>
            <a:off x="1152524" y="6176754"/>
            <a:ext cx="1743075" cy="585996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Aandacht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1F2805D-2DD6-D407-2B7A-EB867B2D39A4}"/>
              </a:ext>
            </a:extLst>
          </p:cNvPr>
          <p:cNvSpPr/>
          <p:nvPr/>
        </p:nvSpPr>
        <p:spPr>
          <a:xfrm>
            <a:off x="2895599" y="6176754"/>
            <a:ext cx="1743075" cy="585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Analyse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A5FED8E-A7D8-62BA-F6DF-828146C244BA}"/>
              </a:ext>
            </a:extLst>
          </p:cNvPr>
          <p:cNvSpPr/>
          <p:nvPr/>
        </p:nvSpPr>
        <p:spPr>
          <a:xfrm>
            <a:off x="4638674" y="6176754"/>
            <a:ext cx="1743075" cy="585996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Activatie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5574499-95A7-AEC2-7B13-A90A7E3F001D}"/>
              </a:ext>
            </a:extLst>
          </p:cNvPr>
          <p:cNvSpPr/>
          <p:nvPr/>
        </p:nvSpPr>
        <p:spPr>
          <a:xfrm>
            <a:off x="6381749" y="6176754"/>
            <a:ext cx="1743075" cy="585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Contract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1F4E392-6DC7-5A9D-569C-BF690B283E2B}"/>
              </a:ext>
            </a:extLst>
          </p:cNvPr>
          <p:cNvSpPr/>
          <p:nvPr/>
        </p:nvSpPr>
        <p:spPr>
          <a:xfrm>
            <a:off x="8124824" y="6176754"/>
            <a:ext cx="1743075" cy="585996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Realisatie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3E3BF7F-253A-82E4-42A4-B16FC7AF61D1}"/>
              </a:ext>
            </a:extLst>
          </p:cNvPr>
          <p:cNvSpPr/>
          <p:nvPr/>
        </p:nvSpPr>
        <p:spPr>
          <a:xfrm>
            <a:off x="9867899" y="6176754"/>
            <a:ext cx="1743075" cy="585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Nazorg</a:t>
            </a:r>
          </a:p>
        </p:txBody>
      </p:sp>
      <p:sp>
        <p:nvSpPr>
          <p:cNvPr id="14" name="Gedachtewolkje: wolk 13">
            <a:extLst>
              <a:ext uri="{FF2B5EF4-FFF2-40B4-BE49-F238E27FC236}">
                <a16:creationId xmlns:a16="http://schemas.microsoft.com/office/drawing/2014/main" id="{306593F3-9251-CBC6-ED64-3C1FE29367C7}"/>
              </a:ext>
            </a:extLst>
          </p:cNvPr>
          <p:cNvSpPr/>
          <p:nvPr/>
        </p:nvSpPr>
        <p:spPr>
          <a:xfrm>
            <a:off x="2895599" y="1825625"/>
            <a:ext cx="1743075" cy="1079709"/>
          </a:xfrm>
          <a:prstGeom prst="cloudCallout">
            <a:avLst>
              <a:gd name="adj1" fmla="val -41598"/>
              <a:gd name="adj2" fmla="val 52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Informatie</a:t>
            </a:r>
          </a:p>
        </p:txBody>
      </p:sp>
      <p:sp>
        <p:nvSpPr>
          <p:cNvPr id="15" name="Gedachtewolkje: wolk 14">
            <a:extLst>
              <a:ext uri="{FF2B5EF4-FFF2-40B4-BE49-F238E27FC236}">
                <a16:creationId xmlns:a16="http://schemas.microsoft.com/office/drawing/2014/main" id="{16EF4E92-38A7-A15D-F6E0-1AC5795D8F28}"/>
              </a:ext>
            </a:extLst>
          </p:cNvPr>
          <p:cNvSpPr/>
          <p:nvPr/>
        </p:nvSpPr>
        <p:spPr>
          <a:xfrm>
            <a:off x="1152523" y="1825625"/>
            <a:ext cx="1743075" cy="1079709"/>
          </a:xfrm>
          <a:prstGeom prst="cloudCallout">
            <a:avLst>
              <a:gd name="adj1" fmla="val -41598"/>
              <a:gd name="adj2" fmla="val 52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Promotie</a:t>
            </a:r>
          </a:p>
        </p:txBody>
      </p:sp>
      <p:sp>
        <p:nvSpPr>
          <p:cNvPr id="16" name="Gedachtewolkje: wolk 15">
            <a:extLst>
              <a:ext uri="{FF2B5EF4-FFF2-40B4-BE49-F238E27FC236}">
                <a16:creationId xmlns:a16="http://schemas.microsoft.com/office/drawing/2014/main" id="{5D120C47-9E35-2364-400E-1DD07FC85F1C}"/>
              </a:ext>
            </a:extLst>
          </p:cNvPr>
          <p:cNvSpPr/>
          <p:nvPr/>
        </p:nvSpPr>
        <p:spPr>
          <a:xfrm>
            <a:off x="4638674" y="1792768"/>
            <a:ext cx="1743075" cy="1079709"/>
          </a:xfrm>
          <a:prstGeom prst="cloudCallout">
            <a:avLst>
              <a:gd name="adj1" fmla="val -41598"/>
              <a:gd name="adj2" fmla="val 52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Promotie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29DE2723-72BB-A8EA-2442-5F4557598629}"/>
              </a:ext>
            </a:extLst>
          </p:cNvPr>
          <p:cNvSpPr/>
          <p:nvPr/>
        </p:nvSpPr>
        <p:spPr>
          <a:xfrm>
            <a:off x="1152523" y="4924425"/>
            <a:ext cx="10458451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Huisarts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FFB5121-F14A-1012-12B5-51AC1BEA35E8}"/>
              </a:ext>
            </a:extLst>
          </p:cNvPr>
          <p:cNvSpPr/>
          <p:nvPr/>
        </p:nvSpPr>
        <p:spPr>
          <a:xfrm>
            <a:off x="1152523" y="5514975"/>
            <a:ext cx="3486151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err="1">
                <a:solidFill>
                  <a:schemeClr val="tx1"/>
                </a:solidFill>
              </a:rPr>
              <a:t>EC’s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AF62E5BA-C689-CFED-CB57-341C8297D944}"/>
              </a:ext>
            </a:extLst>
          </p:cNvPr>
          <p:cNvSpPr/>
          <p:nvPr/>
        </p:nvSpPr>
        <p:spPr>
          <a:xfrm>
            <a:off x="8136073" y="5514975"/>
            <a:ext cx="174307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EKT</a:t>
            </a:r>
          </a:p>
        </p:txBody>
      </p:sp>
      <p:cxnSp>
        <p:nvCxnSpPr>
          <p:cNvPr id="24" name="Verbindingslijn: gekromd 23">
            <a:extLst>
              <a:ext uri="{FF2B5EF4-FFF2-40B4-BE49-F238E27FC236}">
                <a16:creationId xmlns:a16="http://schemas.microsoft.com/office/drawing/2014/main" id="{FB6EC775-2405-7F56-543B-B7FCB9792DAB}"/>
              </a:ext>
            </a:extLst>
          </p:cNvPr>
          <p:cNvCxnSpPr/>
          <p:nvPr/>
        </p:nvCxnSpPr>
        <p:spPr>
          <a:xfrm>
            <a:off x="1838325" y="5838825"/>
            <a:ext cx="172402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Verbindingslijn: gekromd 25">
            <a:extLst>
              <a:ext uri="{FF2B5EF4-FFF2-40B4-BE49-F238E27FC236}">
                <a16:creationId xmlns:a16="http://schemas.microsoft.com/office/drawing/2014/main" id="{C6590247-650E-3C8A-9F7F-77A4ADF2821E}"/>
              </a:ext>
            </a:extLst>
          </p:cNvPr>
          <p:cNvCxnSpPr/>
          <p:nvPr/>
        </p:nvCxnSpPr>
        <p:spPr>
          <a:xfrm flipV="1">
            <a:off x="3667125" y="5200650"/>
            <a:ext cx="1843086" cy="650875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Verbindingslijn: gekromd 27">
            <a:extLst>
              <a:ext uri="{FF2B5EF4-FFF2-40B4-BE49-F238E27FC236}">
                <a16:creationId xmlns:a16="http://schemas.microsoft.com/office/drawing/2014/main" id="{F8573676-EADD-9F2E-0965-11ACBF27A651}"/>
              </a:ext>
            </a:extLst>
          </p:cNvPr>
          <p:cNvCxnSpPr/>
          <p:nvPr/>
        </p:nvCxnSpPr>
        <p:spPr>
          <a:xfrm>
            <a:off x="5600700" y="5283200"/>
            <a:ext cx="1652586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Verbindingslijn: gekromd 29">
            <a:extLst>
              <a:ext uri="{FF2B5EF4-FFF2-40B4-BE49-F238E27FC236}">
                <a16:creationId xmlns:a16="http://schemas.microsoft.com/office/drawing/2014/main" id="{CDFFE6EE-6457-6C5B-0201-5EEB44E8D984}"/>
              </a:ext>
            </a:extLst>
          </p:cNvPr>
          <p:cNvCxnSpPr>
            <a:cxnSpLocks/>
          </p:cNvCxnSpPr>
          <p:nvPr/>
        </p:nvCxnSpPr>
        <p:spPr>
          <a:xfrm flipV="1">
            <a:off x="7362825" y="4571207"/>
            <a:ext cx="1633536" cy="71199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D72F6804-35EA-2544-D76F-2E2C00F28BF6}"/>
              </a:ext>
            </a:extLst>
          </p:cNvPr>
          <p:cNvCxnSpPr>
            <a:cxnSpLocks/>
          </p:cNvCxnSpPr>
          <p:nvPr/>
        </p:nvCxnSpPr>
        <p:spPr>
          <a:xfrm>
            <a:off x="9077325" y="4571207"/>
            <a:ext cx="1662111" cy="562768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100CCA05-5B8D-E77C-7273-8CD240A477F5}"/>
              </a:ext>
            </a:extLst>
          </p:cNvPr>
          <p:cNvCxnSpPr/>
          <p:nvPr/>
        </p:nvCxnSpPr>
        <p:spPr>
          <a:xfrm>
            <a:off x="4588668" y="5838825"/>
            <a:ext cx="3755232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Verbindingslijn: gekromd 37">
            <a:extLst>
              <a:ext uri="{FF2B5EF4-FFF2-40B4-BE49-F238E27FC236}">
                <a16:creationId xmlns:a16="http://schemas.microsoft.com/office/drawing/2014/main" id="{3EE63DFF-9C67-903D-30C6-F588450705DF}"/>
              </a:ext>
            </a:extLst>
          </p:cNvPr>
          <p:cNvCxnSpPr/>
          <p:nvPr/>
        </p:nvCxnSpPr>
        <p:spPr>
          <a:xfrm>
            <a:off x="7143750" y="5419725"/>
            <a:ext cx="1035843" cy="228600"/>
          </a:xfrm>
          <a:prstGeom prst="curvedConnector3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kstballon: rechthoek met afgeronde hoeken 38">
            <a:extLst>
              <a:ext uri="{FF2B5EF4-FFF2-40B4-BE49-F238E27FC236}">
                <a16:creationId xmlns:a16="http://schemas.microsoft.com/office/drawing/2014/main" id="{DD961553-8CB8-F8EF-9922-17E983B34E68}"/>
              </a:ext>
            </a:extLst>
          </p:cNvPr>
          <p:cNvSpPr/>
          <p:nvPr/>
        </p:nvSpPr>
        <p:spPr>
          <a:xfrm>
            <a:off x="1838325" y="3985420"/>
            <a:ext cx="2076449" cy="804068"/>
          </a:xfrm>
          <a:prstGeom prst="wedgeRoundRectCallout">
            <a:avLst>
              <a:gd name="adj1" fmla="val 3224"/>
              <a:gd name="adj2" fmla="val 15535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 kan ik doen? Wat ga ik merken?</a:t>
            </a:r>
          </a:p>
        </p:txBody>
      </p:sp>
      <p:sp>
        <p:nvSpPr>
          <p:cNvPr id="40" name="Tekstballon: rechthoek met afgeronde hoeken 39">
            <a:extLst>
              <a:ext uri="{FF2B5EF4-FFF2-40B4-BE49-F238E27FC236}">
                <a16:creationId xmlns:a16="http://schemas.microsoft.com/office/drawing/2014/main" id="{BC81295D-3B71-D162-6A06-4F6874D18D6E}"/>
              </a:ext>
            </a:extLst>
          </p:cNvPr>
          <p:cNvSpPr/>
          <p:nvPr/>
        </p:nvSpPr>
        <p:spPr>
          <a:xfrm>
            <a:off x="7831931" y="3357564"/>
            <a:ext cx="2076449" cy="627856"/>
          </a:xfrm>
          <a:prstGeom prst="wedgeRoundRectCallout">
            <a:avLst>
              <a:gd name="adj1" fmla="val 3683"/>
              <a:gd name="adj2" fmla="val 12046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Mooi, ik regel zelf een bedrijf!</a:t>
            </a:r>
          </a:p>
        </p:txBody>
      </p:sp>
      <p:sp>
        <p:nvSpPr>
          <p:cNvPr id="41" name="Tekstballon: rechthoek met afgeronde hoeken 40">
            <a:extLst>
              <a:ext uri="{FF2B5EF4-FFF2-40B4-BE49-F238E27FC236}">
                <a16:creationId xmlns:a16="http://schemas.microsoft.com/office/drawing/2014/main" id="{0ED56732-C659-82B7-5281-4F1C2DD103D6}"/>
              </a:ext>
            </a:extLst>
          </p:cNvPr>
          <p:cNvSpPr/>
          <p:nvPr/>
        </p:nvSpPr>
        <p:spPr>
          <a:xfrm>
            <a:off x="4724400" y="3609975"/>
            <a:ext cx="2428875" cy="852885"/>
          </a:xfrm>
          <a:prstGeom prst="wedgeRoundRectCallout">
            <a:avLst>
              <a:gd name="adj1" fmla="val 3683"/>
              <a:gd name="adj2" fmla="val 12046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Welke subsidies &amp; hulp bij aanvragen? Praktische tips? </a:t>
            </a:r>
          </a:p>
        </p:txBody>
      </p:sp>
      <p:sp>
        <p:nvSpPr>
          <p:cNvPr id="42" name="Tekstballon: rechthoek met afgeronde hoeken 41">
            <a:extLst>
              <a:ext uri="{FF2B5EF4-FFF2-40B4-BE49-F238E27FC236}">
                <a16:creationId xmlns:a16="http://schemas.microsoft.com/office/drawing/2014/main" id="{8A7E828C-9367-02BB-D055-E81C1F0D033A}"/>
              </a:ext>
            </a:extLst>
          </p:cNvPr>
          <p:cNvSpPr/>
          <p:nvPr/>
        </p:nvSpPr>
        <p:spPr>
          <a:xfrm>
            <a:off x="10020300" y="3840665"/>
            <a:ext cx="2019301" cy="627856"/>
          </a:xfrm>
          <a:prstGeom prst="wedgeRoundRectCallout">
            <a:avLst>
              <a:gd name="adj1" fmla="val 3683"/>
              <a:gd name="adj2" fmla="val 12046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Goed geholpen!</a:t>
            </a:r>
          </a:p>
        </p:txBody>
      </p:sp>
      <p:sp>
        <p:nvSpPr>
          <p:cNvPr id="43" name="Tekstballon: rechthoek met afgeronde hoeken 42">
            <a:extLst>
              <a:ext uri="{FF2B5EF4-FFF2-40B4-BE49-F238E27FC236}">
                <a16:creationId xmlns:a16="http://schemas.microsoft.com/office/drawing/2014/main" id="{CDC9B3A2-BFD0-3131-DAA6-68629817D037}"/>
              </a:ext>
            </a:extLst>
          </p:cNvPr>
          <p:cNvSpPr/>
          <p:nvPr/>
        </p:nvSpPr>
        <p:spPr>
          <a:xfrm>
            <a:off x="8462961" y="5126236"/>
            <a:ext cx="1514475" cy="374253"/>
          </a:xfrm>
          <a:prstGeom prst="wedgeRoundRectCallout">
            <a:avLst>
              <a:gd name="adj1" fmla="val 3683"/>
              <a:gd name="adj2" fmla="val 12046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Het tocht!</a:t>
            </a:r>
          </a:p>
        </p:txBody>
      </p:sp>
    </p:spTree>
    <p:extLst>
      <p:ext uri="{BB962C8B-B14F-4D97-AF65-F5344CB8AC3E}">
        <p14:creationId xmlns:p14="http://schemas.microsoft.com/office/powerpoint/2010/main" val="217781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389F1-F23E-7DA0-29B0-361AE1ED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Organiseren van klantreis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38F70079-A5DA-8047-EA2C-221C00C32B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814C8-F66B-4915-9FEC-D62A1DED085F}" type="slidenum">
              <a:rPr lang="de-DE" smtClean="0"/>
              <a:t>9</a:t>
            </a:fld>
            <a:endParaRPr lang="de-DE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84EFCB-3EC6-74EA-8296-A5418D8E304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Verduurzamen koopwoningen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BB420C27-5B63-F8CB-781D-F274A512705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</a:rPr>
              <a:t>2-7-2024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CABB8E2-10D2-3C04-D147-0968B14E9930}"/>
              </a:ext>
            </a:extLst>
          </p:cNvPr>
          <p:cNvSpPr/>
          <p:nvPr/>
        </p:nvSpPr>
        <p:spPr>
          <a:xfrm>
            <a:off x="-71919" y="5702157"/>
            <a:ext cx="12452273" cy="1207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 descr="Afbeelding met tekst, Lettertype, poster, wit&#10;&#10;Automatisch gegenereerde beschrijving">
            <a:extLst>
              <a:ext uri="{FF2B5EF4-FFF2-40B4-BE49-F238E27FC236}">
                <a16:creationId xmlns:a16="http://schemas.microsoft.com/office/drawing/2014/main" id="{15F3AEED-FD93-39EE-1134-2626D383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07" y="1829765"/>
            <a:ext cx="880994" cy="434698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315090F-5576-E9B9-316B-D62352A0D15E}"/>
              </a:ext>
            </a:extLst>
          </p:cNvPr>
          <p:cNvSpPr/>
          <p:nvPr/>
        </p:nvSpPr>
        <p:spPr>
          <a:xfrm>
            <a:off x="1152524" y="6176754"/>
            <a:ext cx="1743075" cy="585996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Aandacht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1F2805D-2DD6-D407-2B7A-EB867B2D39A4}"/>
              </a:ext>
            </a:extLst>
          </p:cNvPr>
          <p:cNvSpPr/>
          <p:nvPr/>
        </p:nvSpPr>
        <p:spPr>
          <a:xfrm>
            <a:off x="2895599" y="6176754"/>
            <a:ext cx="1743075" cy="585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Analyse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A5FED8E-A7D8-62BA-F6DF-828146C244BA}"/>
              </a:ext>
            </a:extLst>
          </p:cNvPr>
          <p:cNvSpPr/>
          <p:nvPr/>
        </p:nvSpPr>
        <p:spPr>
          <a:xfrm>
            <a:off x="4638674" y="6176754"/>
            <a:ext cx="1743075" cy="585996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Activatie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5574499-95A7-AEC2-7B13-A90A7E3F001D}"/>
              </a:ext>
            </a:extLst>
          </p:cNvPr>
          <p:cNvSpPr/>
          <p:nvPr/>
        </p:nvSpPr>
        <p:spPr>
          <a:xfrm>
            <a:off x="6381749" y="6176754"/>
            <a:ext cx="1743075" cy="585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Contract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1F4E392-6DC7-5A9D-569C-BF690B283E2B}"/>
              </a:ext>
            </a:extLst>
          </p:cNvPr>
          <p:cNvSpPr/>
          <p:nvPr/>
        </p:nvSpPr>
        <p:spPr>
          <a:xfrm>
            <a:off x="8124824" y="6176754"/>
            <a:ext cx="1743075" cy="585996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Realisatie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3E3BF7F-253A-82E4-42A4-B16FC7AF61D1}"/>
              </a:ext>
            </a:extLst>
          </p:cNvPr>
          <p:cNvSpPr/>
          <p:nvPr/>
        </p:nvSpPr>
        <p:spPr>
          <a:xfrm>
            <a:off x="9867899" y="6176754"/>
            <a:ext cx="1743075" cy="585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Nazorg</a:t>
            </a:r>
          </a:p>
        </p:txBody>
      </p:sp>
      <p:sp>
        <p:nvSpPr>
          <p:cNvPr id="14" name="Gedachtewolkje: wolk 13">
            <a:extLst>
              <a:ext uri="{FF2B5EF4-FFF2-40B4-BE49-F238E27FC236}">
                <a16:creationId xmlns:a16="http://schemas.microsoft.com/office/drawing/2014/main" id="{306593F3-9251-CBC6-ED64-3C1FE29367C7}"/>
              </a:ext>
            </a:extLst>
          </p:cNvPr>
          <p:cNvSpPr/>
          <p:nvPr/>
        </p:nvSpPr>
        <p:spPr>
          <a:xfrm>
            <a:off x="2895599" y="1825625"/>
            <a:ext cx="1743075" cy="1079709"/>
          </a:xfrm>
          <a:prstGeom prst="cloudCallout">
            <a:avLst>
              <a:gd name="adj1" fmla="val -41598"/>
              <a:gd name="adj2" fmla="val 52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Informatie</a:t>
            </a:r>
          </a:p>
        </p:txBody>
      </p:sp>
      <p:sp>
        <p:nvSpPr>
          <p:cNvPr id="15" name="Gedachtewolkje: wolk 14">
            <a:extLst>
              <a:ext uri="{FF2B5EF4-FFF2-40B4-BE49-F238E27FC236}">
                <a16:creationId xmlns:a16="http://schemas.microsoft.com/office/drawing/2014/main" id="{16EF4E92-38A7-A15D-F6E0-1AC5795D8F28}"/>
              </a:ext>
            </a:extLst>
          </p:cNvPr>
          <p:cNvSpPr/>
          <p:nvPr/>
        </p:nvSpPr>
        <p:spPr>
          <a:xfrm>
            <a:off x="1152523" y="1825625"/>
            <a:ext cx="1743075" cy="1079709"/>
          </a:xfrm>
          <a:prstGeom prst="cloudCallout">
            <a:avLst>
              <a:gd name="adj1" fmla="val -41598"/>
              <a:gd name="adj2" fmla="val 52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Promotie</a:t>
            </a:r>
          </a:p>
        </p:txBody>
      </p:sp>
      <p:sp>
        <p:nvSpPr>
          <p:cNvPr id="16" name="Gedachtewolkje: wolk 15">
            <a:extLst>
              <a:ext uri="{FF2B5EF4-FFF2-40B4-BE49-F238E27FC236}">
                <a16:creationId xmlns:a16="http://schemas.microsoft.com/office/drawing/2014/main" id="{5D120C47-9E35-2364-400E-1DD07FC85F1C}"/>
              </a:ext>
            </a:extLst>
          </p:cNvPr>
          <p:cNvSpPr/>
          <p:nvPr/>
        </p:nvSpPr>
        <p:spPr>
          <a:xfrm>
            <a:off x="4638674" y="1792768"/>
            <a:ext cx="1743075" cy="1079709"/>
          </a:xfrm>
          <a:prstGeom prst="cloudCallout">
            <a:avLst>
              <a:gd name="adj1" fmla="val -41598"/>
              <a:gd name="adj2" fmla="val 52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tx1"/>
                </a:solidFill>
              </a:rPr>
              <a:t>Promotie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29DE2723-72BB-A8EA-2442-5F4557598629}"/>
              </a:ext>
            </a:extLst>
          </p:cNvPr>
          <p:cNvSpPr/>
          <p:nvPr/>
        </p:nvSpPr>
        <p:spPr>
          <a:xfrm>
            <a:off x="1152523" y="4924425"/>
            <a:ext cx="10458451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Huisarts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FFB5121-F14A-1012-12B5-51AC1BEA35E8}"/>
              </a:ext>
            </a:extLst>
          </p:cNvPr>
          <p:cNvSpPr/>
          <p:nvPr/>
        </p:nvSpPr>
        <p:spPr>
          <a:xfrm>
            <a:off x="1152523" y="5514975"/>
            <a:ext cx="174307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Verzilverlening</a:t>
            </a:r>
          </a:p>
        </p:txBody>
      </p:sp>
      <p:cxnSp>
        <p:nvCxnSpPr>
          <p:cNvPr id="28" name="Verbindingslijn: gekromd 27">
            <a:extLst>
              <a:ext uri="{FF2B5EF4-FFF2-40B4-BE49-F238E27FC236}">
                <a16:creationId xmlns:a16="http://schemas.microsoft.com/office/drawing/2014/main" id="{F8573676-EADD-9F2E-0965-11ACBF27A651}"/>
              </a:ext>
            </a:extLst>
          </p:cNvPr>
          <p:cNvCxnSpPr>
            <a:cxnSpLocks/>
          </p:cNvCxnSpPr>
          <p:nvPr/>
        </p:nvCxnSpPr>
        <p:spPr>
          <a:xfrm>
            <a:off x="4081460" y="5283200"/>
            <a:ext cx="3171826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Verbindingslijn: gekromd 29">
            <a:extLst>
              <a:ext uri="{FF2B5EF4-FFF2-40B4-BE49-F238E27FC236}">
                <a16:creationId xmlns:a16="http://schemas.microsoft.com/office/drawing/2014/main" id="{CDFFE6EE-6457-6C5B-0201-5EEB44E8D984}"/>
              </a:ext>
            </a:extLst>
          </p:cNvPr>
          <p:cNvCxnSpPr>
            <a:cxnSpLocks/>
          </p:cNvCxnSpPr>
          <p:nvPr/>
        </p:nvCxnSpPr>
        <p:spPr>
          <a:xfrm flipV="1">
            <a:off x="7362825" y="4571207"/>
            <a:ext cx="1633536" cy="71199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D72F6804-35EA-2544-D76F-2E2C00F28BF6}"/>
              </a:ext>
            </a:extLst>
          </p:cNvPr>
          <p:cNvCxnSpPr>
            <a:cxnSpLocks/>
          </p:cNvCxnSpPr>
          <p:nvPr/>
        </p:nvCxnSpPr>
        <p:spPr>
          <a:xfrm>
            <a:off x="9077325" y="4571207"/>
            <a:ext cx="1662111" cy="562768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kstballon: rechthoek met afgeronde hoeken 38">
            <a:extLst>
              <a:ext uri="{FF2B5EF4-FFF2-40B4-BE49-F238E27FC236}">
                <a16:creationId xmlns:a16="http://schemas.microsoft.com/office/drawing/2014/main" id="{DD961553-8CB8-F8EF-9922-17E983B34E68}"/>
              </a:ext>
            </a:extLst>
          </p:cNvPr>
          <p:cNvSpPr/>
          <p:nvPr/>
        </p:nvSpPr>
        <p:spPr>
          <a:xfrm>
            <a:off x="328543" y="4210844"/>
            <a:ext cx="2428875" cy="627856"/>
          </a:xfrm>
          <a:prstGeom prst="wedgeRoundRectCallout">
            <a:avLst>
              <a:gd name="adj1" fmla="val 3224"/>
              <a:gd name="adj2" fmla="val 15535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Ik wil langer thuis wonen.</a:t>
            </a:r>
          </a:p>
        </p:txBody>
      </p:sp>
      <p:sp>
        <p:nvSpPr>
          <p:cNvPr id="20" name="Tekstballon: rechthoek met afgeronde hoeken 19">
            <a:extLst>
              <a:ext uri="{FF2B5EF4-FFF2-40B4-BE49-F238E27FC236}">
                <a16:creationId xmlns:a16="http://schemas.microsoft.com/office/drawing/2014/main" id="{8C867910-1E7D-57E4-07AE-D16BBD3D9E36}"/>
              </a:ext>
            </a:extLst>
          </p:cNvPr>
          <p:cNvSpPr/>
          <p:nvPr/>
        </p:nvSpPr>
        <p:spPr>
          <a:xfrm>
            <a:off x="2472252" y="3258552"/>
            <a:ext cx="3044970" cy="863614"/>
          </a:xfrm>
          <a:prstGeom prst="wedgeRoundRectCallout">
            <a:avLst>
              <a:gd name="adj1" fmla="val 2414"/>
              <a:gd name="adj2" fmla="val 13759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Energiezuinig &amp; comfortabel klinken ook goed. Welke maatregelen?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5CFC4BAE-7935-FE10-45C8-3D73411F9115}"/>
              </a:ext>
            </a:extLst>
          </p:cNvPr>
          <p:cNvSpPr/>
          <p:nvPr/>
        </p:nvSpPr>
        <p:spPr>
          <a:xfrm>
            <a:off x="2899808" y="5514975"/>
            <a:ext cx="174307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Wijkteam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6F85AE64-0320-AFC4-4D7E-C8CC5493F009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2024061" y="5133975"/>
            <a:ext cx="1233489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BB1D97D0-5698-F80C-607D-3680BDCAD16E}"/>
              </a:ext>
            </a:extLst>
          </p:cNvPr>
          <p:cNvCxnSpPr>
            <a:cxnSpLocks/>
          </p:cNvCxnSpPr>
          <p:nvPr/>
        </p:nvCxnSpPr>
        <p:spPr>
          <a:xfrm>
            <a:off x="3767136" y="5105400"/>
            <a:ext cx="0" cy="52139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kstballon: rechthoek met afgeronde hoeken 36">
            <a:extLst>
              <a:ext uri="{FF2B5EF4-FFF2-40B4-BE49-F238E27FC236}">
                <a16:creationId xmlns:a16="http://schemas.microsoft.com/office/drawing/2014/main" id="{5BF664E2-FC4F-7C3E-92AA-81E8EA24BD9C}"/>
              </a:ext>
            </a:extLst>
          </p:cNvPr>
          <p:cNvSpPr/>
          <p:nvPr/>
        </p:nvSpPr>
        <p:spPr>
          <a:xfrm>
            <a:off x="4901127" y="5563948"/>
            <a:ext cx="1468158" cy="434077"/>
          </a:xfrm>
          <a:prstGeom prst="wedgeRoundRectCallout">
            <a:avLst>
              <a:gd name="adj1" fmla="val -64552"/>
              <a:gd name="adj2" fmla="val 543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Zorgvraag?</a:t>
            </a:r>
          </a:p>
        </p:txBody>
      </p:sp>
    </p:spTree>
    <p:extLst>
      <p:ext uri="{BB962C8B-B14F-4D97-AF65-F5344CB8AC3E}">
        <p14:creationId xmlns:p14="http://schemas.microsoft.com/office/powerpoint/2010/main" val="37590328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em harderwijk">
      <a:dk1>
        <a:srgbClr val="1F335C"/>
      </a:dk1>
      <a:lt1>
        <a:sysClr val="window" lastClr="FFFFFF"/>
      </a:lt1>
      <a:dk2>
        <a:srgbClr val="1F335C"/>
      </a:dk2>
      <a:lt2>
        <a:srgbClr val="FFFFFF"/>
      </a:lt2>
      <a:accent1>
        <a:srgbClr val="8DCF6A"/>
      </a:accent1>
      <a:accent2>
        <a:srgbClr val="E696BE"/>
      </a:accent2>
      <a:accent3>
        <a:srgbClr val="E8E359"/>
      </a:accent3>
      <a:accent4>
        <a:srgbClr val="4B96D2"/>
      </a:accent4>
      <a:accent5>
        <a:srgbClr val="8DCF6A"/>
      </a:accent5>
      <a:accent6>
        <a:srgbClr val="E8E359"/>
      </a:accent6>
      <a:hlink>
        <a:srgbClr val="4B96D2"/>
      </a:hlink>
      <a:folHlink>
        <a:srgbClr val="E696BE"/>
      </a:folHlink>
    </a:clrScheme>
    <a:fontScheme name="Aangepast 6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00049 - GEHA013_Powerpoint-template_V4" id="{955845B3-A7CA-4230-891C-7C1B592B4661}" vid="{EA1D6F16-A04A-40C1-A166-CDD9EDAD8D4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9BE6CC7F8B0419D99D0B803A886AE" ma:contentTypeVersion="13" ma:contentTypeDescription="Een nieuw document maken." ma:contentTypeScope="" ma:versionID="2a2447e9f9507c3819e6baec849e66c1">
  <xsd:schema xmlns:xsd="http://www.w3.org/2001/XMLSchema" xmlns:xs="http://www.w3.org/2001/XMLSchema" xmlns:p="http://schemas.microsoft.com/office/2006/metadata/properties" xmlns:ns2="29edede7-5192-4102-92ce-58e9a353d54c" xmlns:ns3="a0d0239e-a321-4ee1-94cc-3c5d32ea27b6" targetNamespace="http://schemas.microsoft.com/office/2006/metadata/properties" ma:root="true" ma:fieldsID="364f7bbdec3dbcc59b0abcc1fb81484c" ns2:_="" ns3:_="">
    <xsd:import namespace="29edede7-5192-4102-92ce-58e9a353d54c"/>
    <xsd:import namespace="a0d0239e-a321-4ee1-94cc-3c5d32ea27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dede7-5192-4102-92ce-58e9a353d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924cbda0-ac39-4479-9e45-777f2f2596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0239e-a321-4ee1-94cc-3c5d32ea27b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498c496-d7bc-4948-b3f8-78ad2d460b30}" ma:internalName="TaxCatchAll" ma:showField="CatchAllData" ma:web="a0d0239e-a321-4ee1-94cc-3c5d32ea27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0d0239e-a321-4ee1-94cc-3c5d32ea27b6">
      <UserInfo>
        <DisplayName>Remko Cremers</DisplayName>
        <AccountId>9</AccountId>
        <AccountType/>
      </UserInfo>
    </SharedWithUsers>
    <TaxCatchAll xmlns="a0d0239e-a321-4ee1-94cc-3c5d32ea27b6" xsi:nil="true"/>
    <lcf76f155ced4ddcb4097134ff3c332f xmlns="29edede7-5192-4102-92ce-58e9a353d54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92C91-0BF3-47E6-BA5A-0387599EEF81}">
  <ds:schemaRefs>
    <ds:schemaRef ds:uri="29edede7-5192-4102-92ce-58e9a353d54c"/>
    <ds:schemaRef ds:uri="a0d0239e-a321-4ee1-94cc-3c5d32ea27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95DB46-B6DB-4682-908F-C076263DC815}">
  <ds:schemaRefs>
    <ds:schemaRef ds:uri="29edede7-5192-4102-92ce-58e9a353d54c"/>
    <ds:schemaRef ds:uri="a0d0239e-a321-4ee1-94cc-3c5d32ea27b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29FFAB-B275-45B5-BE1A-39C341AE07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Breedbeeld</PresentationFormat>
  <Paragraphs>129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Open sans</vt:lpstr>
      <vt:lpstr>Segoe UI</vt:lpstr>
      <vt:lpstr>Segoe UI Semibold</vt:lpstr>
      <vt:lpstr>Segoe UI Semibold (Koppen)</vt:lpstr>
      <vt:lpstr>Times New Roman</vt:lpstr>
      <vt:lpstr>Wingdings</vt:lpstr>
      <vt:lpstr>Kantoorthema</vt:lpstr>
      <vt:lpstr>Kantoorthema</vt:lpstr>
      <vt:lpstr>Organiseren van het hulpaanbod: Hoe volledig is jouw ondersteuningsaanbod voor inwoners?</vt:lpstr>
      <vt:lpstr>Voorstellen</vt:lpstr>
      <vt:lpstr>Over de Regiodeal ZOD</vt:lpstr>
      <vt:lpstr>Resultaten Regiodeal ZOD</vt:lpstr>
      <vt:lpstr>Hoe verduurzaamt een bewoner?</vt:lpstr>
      <vt:lpstr>Hoe verduurzaamt een bewoner? (11-2023)</vt:lpstr>
      <vt:lpstr>Organiseren van klantreis</vt:lpstr>
      <vt:lpstr>Organiseren van klantreis</vt:lpstr>
      <vt:lpstr>Organiseren van klantreis</vt:lpstr>
      <vt:lpstr>Ervaringen na een halfjaar huisarts</vt:lpstr>
      <vt:lpstr>In gesprek</vt:lpstr>
      <vt:lpstr>Bedankt voor  het luisteren</vt:lpstr>
      <vt:lpstr>Meer weten? Of behoefte aan ondersteuning?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Bannink, L. (Lisa)</dc:creator>
  <cp:lastModifiedBy>Bannink, L. (Lisa)</cp:lastModifiedBy>
  <cp:revision>6</cp:revision>
  <dcterms:created xsi:type="dcterms:W3CDTF">2024-06-24T18:01:10Z</dcterms:created>
  <dcterms:modified xsi:type="dcterms:W3CDTF">2024-07-30T08:40:47Z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0x010100C3F9BE6CC7F8B0419D99D0B803A886AE</vt:lpwstr>
  </property>
  <property fmtid="{D5CDD505-2E9C-101B-9397-08002B2CF9AE}" pid="3" name="MediaServiceImageTags">
    <vt:lpwstr/>
  </property>
  <property fmtid="{D5CDD505-2E9C-101B-9397-08002B2CF9AE}" pid="4" name="MSIP_Label_1f7c1374-3856-4efe-8a20-c736d592c69d_Enabled">
    <vt:lpwstr>true</vt:lpwstr>
  </property>
  <property fmtid="{D5CDD505-2E9C-101B-9397-08002B2CF9AE}" pid="5" name="MSIP_Label_1f7c1374-3856-4efe-8a20-c736d592c69d_SetDate">
    <vt:lpwstr>2024-07-30T08:40:40Z</vt:lpwstr>
  </property>
  <property fmtid="{D5CDD505-2E9C-101B-9397-08002B2CF9AE}" pid="6" name="MSIP_Label_1f7c1374-3856-4efe-8a20-c736d592c69d_Method">
    <vt:lpwstr>Standard</vt:lpwstr>
  </property>
  <property fmtid="{D5CDD505-2E9C-101B-9397-08002B2CF9AE}" pid="7" name="MSIP_Label_1f7c1374-3856-4efe-8a20-c736d592c69d_Name">
    <vt:lpwstr>Intern</vt:lpwstr>
  </property>
  <property fmtid="{D5CDD505-2E9C-101B-9397-08002B2CF9AE}" pid="8" name="MSIP_Label_1f7c1374-3856-4efe-8a20-c736d592c69d_SiteId">
    <vt:lpwstr>198fc6c4-dbc7-4471-82ef-764d9e62caf1</vt:lpwstr>
  </property>
  <property fmtid="{D5CDD505-2E9C-101B-9397-08002B2CF9AE}" pid="9" name="MSIP_Label_1f7c1374-3856-4efe-8a20-c736d592c69d_ActionId">
    <vt:lpwstr>0da46090-6992-43c5-b712-34b238b0f4da</vt:lpwstr>
  </property>
  <property fmtid="{D5CDD505-2E9C-101B-9397-08002B2CF9AE}" pid="10" name="MSIP_Label_1f7c1374-3856-4efe-8a20-c736d592c69d_ContentBits">
    <vt:lpwstr>0</vt:lpwstr>
  </property>
</Properties>
</file>